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77" r:id="rId2"/>
    <p:sldId id="278" r:id="rId3"/>
    <p:sldId id="263" r:id="rId4"/>
    <p:sldId id="268" r:id="rId5"/>
    <p:sldId id="270" r:id="rId6"/>
    <p:sldId id="272" r:id="rId7"/>
    <p:sldId id="271" r:id="rId8"/>
    <p:sldId id="281" r:id="rId9"/>
    <p:sldId id="282" r:id="rId10"/>
    <p:sldId id="284" r:id="rId11"/>
    <p:sldId id="294" r:id="rId12"/>
    <p:sldId id="285" r:id="rId13"/>
    <p:sldId id="280" r:id="rId14"/>
    <p:sldId id="299" r:id="rId15"/>
    <p:sldId id="286" r:id="rId16"/>
    <p:sldId id="295" r:id="rId17"/>
    <p:sldId id="296" r:id="rId18"/>
    <p:sldId id="288" r:id="rId19"/>
    <p:sldId id="297" r:id="rId20"/>
    <p:sldId id="298" r:id="rId21"/>
    <p:sldId id="290" r:id="rId22"/>
    <p:sldId id="293" r:id="rId23"/>
    <p:sldId id="279" r:id="rId24"/>
  </p:sldIdLst>
  <p:sldSz cx="12192000" cy="6858000"/>
  <p:notesSz cx="6858000" cy="9144000"/>
  <p:embeddedFontLst>
    <p:embeddedFont>
      <p:font typeface="#9Slide02 Noi dung dai" panose="020B0604020202020204" pitchFamily="34" charset="0"/>
      <p:regular r:id="rId26"/>
    </p:embeddedFont>
    <p:embeddedFont>
      <p:font typeface="#9Slide02 Tieu de dai" panose="020B07040202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Ciel Cadena" panose="02000503000000020004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9B8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0927" autoAdjust="0"/>
  </p:normalViewPr>
  <p:slideViewPr>
    <p:cSldViewPr showGuides="1">
      <p:cViewPr>
        <p:scale>
          <a:sx n="87" d="100"/>
          <a:sy n="87" d="100"/>
        </p:scale>
        <p:origin x="-600" y="-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16AB5-BE30-41AA-8575-9C07A715D9CE}" type="datetimeFigureOut">
              <a:rPr lang="en-US" smtClean="0"/>
              <a:t>12/1/21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8315B-7C2D-460C-8255-FD5C7D935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1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853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35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6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6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83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365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365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3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120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713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emf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microsoft.com/office/2007/relationships/hdphoto" Target="../media/hdphoto10.wdp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2.png"/><Relationship Id="rId3" Type="http://schemas.microsoft.com/office/2007/relationships/hdphoto" Target="../media/hdphoto12.wdp"/><Relationship Id="rId7" Type="http://schemas.openxmlformats.org/officeDocument/2006/relationships/slide" Target="slide14.xml"/><Relationship Id="rId12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11" Type="http://schemas.openxmlformats.org/officeDocument/2006/relationships/image" Target="../media/image39.png"/><Relationship Id="rId5" Type="http://schemas.openxmlformats.org/officeDocument/2006/relationships/slide" Target="slide12.xml"/><Relationship Id="rId10" Type="http://schemas.openxmlformats.org/officeDocument/2006/relationships/slide" Target="slide16.xml"/><Relationship Id="rId4" Type="http://schemas.openxmlformats.org/officeDocument/2006/relationships/image" Target="../media/image41.png"/><Relationship Id="rId9" Type="http://schemas.openxmlformats.org/officeDocument/2006/relationships/slide" Target="slide15.xml"/><Relationship Id="rId1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3.gif"/><Relationship Id="rId7" Type="http://schemas.openxmlformats.org/officeDocument/2006/relationships/image" Target="../media/image3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12.wdp"/><Relationship Id="rId4" Type="http://schemas.openxmlformats.org/officeDocument/2006/relationships/image" Target="../media/image40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3.gif"/><Relationship Id="rId7" Type="http://schemas.openxmlformats.org/officeDocument/2006/relationships/image" Target="../media/image3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12.wdp"/><Relationship Id="rId4" Type="http://schemas.openxmlformats.org/officeDocument/2006/relationships/image" Target="../media/image40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13.wdp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3.gif"/><Relationship Id="rId7" Type="http://schemas.openxmlformats.org/officeDocument/2006/relationships/image" Target="../media/image3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12.wdp"/><Relationship Id="rId4" Type="http://schemas.openxmlformats.org/officeDocument/2006/relationships/image" Target="../media/image40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3.gif"/><Relationship Id="rId7" Type="http://schemas.openxmlformats.org/officeDocument/2006/relationships/image" Target="../media/image3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12.wdp"/><Relationship Id="rId4" Type="http://schemas.openxmlformats.org/officeDocument/2006/relationships/image" Target="../media/image40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10" Type="http://schemas.microsoft.com/office/2007/relationships/hdphoto" Target="../media/hdphoto14.wdp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emf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emf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microsoft.com/office/2007/relationships/media" Target="../media/media4.mp4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2531327" y="3008704"/>
            <a:ext cx="7462915" cy="1663657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5564" y="3197912"/>
            <a:ext cx="7888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27: </a:t>
            </a:r>
            <a:r>
              <a:rPr lang="en-US" altLang="zh-CN" sz="4800" b="1" spc="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Tỉnh</a:t>
            </a:r>
            <a:r>
              <a:rPr lang="en-US" altLang="zh-CN" sz="48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4800" b="1" spc="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48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48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 </a:t>
            </a:r>
            <a:r>
              <a:rPr lang="en-US" altLang="zh-CN" sz="4800" b="1" spc="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nơi</a:t>
            </a:r>
            <a:r>
              <a:rPr lang="en-US" altLang="zh-CN" sz="48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48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đang</a:t>
            </a:r>
            <a:r>
              <a:rPr lang="en-US" altLang="zh-CN" sz="48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sống</a:t>
            </a:r>
            <a:endParaRPr lang="en-US" altLang="zh-CN" sz="4800" b="1" spc="3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4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">
        <p:wipe/>
      </p:transition>
    </mc:Choice>
    <mc:Fallback xmlns="">
      <p:transition advTm="5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0B582911-886C-C145-824F-4DF60062F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63097" y="301625"/>
            <a:ext cx="8229600" cy="1143000"/>
          </a:xfrm>
        </p:spPr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9" name="Picture 5" descr="TP noi ban dg song1">
            <a:extLst>
              <a:ext uri="{FF2B5EF4-FFF2-40B4-BE49-F238E27FC236}">
                <a16:creationId xmlns:a16="http://schemas.microsoft.com/office/drawing/2014/main" id="{A5F467DB-6832-8048-8666-F8051F24C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97" y="26987"/>
            <a:ext cx="9144000" cy="6831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AutoShape 10">
            <a:extLst>
              <a:ext uri="{FF2B5EF4-FFF2-40B4-BE49-F238E27FC236}">
                <a16:creationId xmlns:a16="http://schemas.microsoft.com/office/drawing/2014/main" id="{9249BFE7-FFEE-6145-8DC8-90CE0CD84A8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05897" y="3443287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" name="Group 76">
            <a:extLst>
              <a:ext uri="{FF2B5EF4-FFF2-40B4-BE49-F238E27FC236}">
                <a16:creationId xmlns:a16="http://schemas.microsoft.com/office/drawing/2014/main" id="{0B26CCA9-B799-7D48-A7FB-6FE618D713A3}"/>
              </a:ext>
            </a:extLst>
          </p:cNvPr>
          <p:cNvGrpSpPr>
            <a:grpSpLocks/>
          </p:cNvGrpSpPr>
          <p:nvPr/>
        </p:nvGrpSpPr>
        <p:grpSpPr bwMode="auto">
          <a:xfrm>
            <a:off x="3306097" y="2541587"/>
            <a:ext cx="1066800" cy="533400"/>
            <a:chOff x="1008" y="1584"/>
            <a:chExt cx="672" cy="336"/>
          </a:xfrm>
        </p:grpSpPr>
        <p:sp>
          <p:nvSpPr>
            <p:cNvPr id="12" name="Line 17">
              <a:extLst>
                <a:ext uri="{FF2B5EF4-FFF2-40B4-BE49-F238E27FC236}">
                  <a16:creationId xmlns:a16="http://schemas.microsoft.com/office/drawing/2014/main" id="{FFCE87F3-69C3-7B48-8246-584925448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776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grpSp>
          <p:nvGrpSpPr>
            <p:cNvPr id="13" name="Group 73">
              <a:extLst>
                <a:ext uri="{FF2B5EF4-FFF2-40B4-BE49-F238E27FC236}">
                  <a16:creationId xmlns:a16="http://schemas.microsoft.com/office/drawing/2014/main" id="{9077A88B-9CB4-B346-AD8D-76640F1FD4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1584"/>
              <a:ext cx="672" cy="336"/>
              <a:chOff x="1008" y="1584"/>
              <a:chExt cx="672" cy="336"/>
            </a:xfrm>
          </p:grpSpPr>
          <p:sp>
            <p:nvSpPr>
              <p:cNvPr id="14" name="Line 18">
                <a:extLst>
                  <a:ext uri="{FF2B5EF4-FFF2-40B4-BE49-F238E27FC236}">
                    <a16:creationId xmlns:a16="http://schemas.microsoft.com/office/drawing/2014/main" id="{06225293-6AA5-6F42-8C3A-AFA573463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584"/>
                <a:ext cx="624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5" name="Line 19">
                <a:extLst>
                  <a:ext uri="{FF2B5EF4-FFF2-40B4-BE49-F238E27FC236}">
                    <a16:creationId xmlns:a16="http://schemas.microsoft.com/office/drawing/2014/main" id="{A6E00333-BF9F-FC48-B779-B04633F516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584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6" name="Line 20">
                <a:extLst>
                  <a:ext uri="{FF2B5EF4-FFF2-40B4-BE49-F238E27FC236}">
                    <a16:creationId xmlns:a16="http://schemas.microsoft.com/office/drawing/2014/main" id="{92990063-4029-E948-8E0E-41322598F6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728"/>
                <a:ext cx="672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VN"/>
              </a:p>
            </p:txBody>
          </p:sp>
        </p:grpSp>
      </p:grpSp>
      <p:grpSp>
        <p:nvGrpSpPr>
          <p:cNvPr id="17" name="Group 74">
            <a:extLst>
              <a:ext uri="{FF2B5EF4-FFF2-40B4-BE49-F238E27FC236}">
                <a16:creationId xmlns:a16="http://schemas.microsoft.com/office/drawing/2014/main" id="{2E906928-45DB-9C47-B1A1-126FA56969F0}"/>
              </a:ext>
            </a:extLst>
          </p:cNvPr>
          <p:cNvGrpSpPr>
            <a:grpSpLocks/>
          </p:cNvGrpSpPr>
          <p:nvPr/>
        </p:nvGrpSpPr>
        <p:grpSpPr bwMode="auto">
          <a:xfrm>
            <a:off x="8411497" y="1169987"/>
            <a:ext cx="762000" cy="457200"/>
            <a:chOff x="4224" y="720"/>
            <a:chExt cx="480" cy="288"/>
          </a:xfrm>
        </p:grpSpPr>
        <p:sp>
          <p:nvSpPr>
            <p:cNvPr id="18" name="Line 25">
              <a:extLst>
                <a:ext uri="{FF2B5EF4-FFF2-40B4-BE49-F238E27FC236}">
                  <a16:creationId xmlns:a16="http://schemas.microsoft.com/office/drawing/2014/main" id="{9B9CAC50-7D3D-6E46-B7FA-061E3C1CD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864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19" name="Line 26">
              <a:extLst>
                <a:ext uri="{FF2B5EF4-FFF2-40B4-BE49-F238E27FC236}">
                  <a16:creationId xmlns:a16="http://schemas.microsoft.com/office/drawing/2014/main" id="{C31A6443-D8E3-1249-928C-4EB2820D16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4" y="720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Line 27">
              <a:extLst>
                <a:ext uri="{FF2B5EF4-FFF2-40B4-BE49-F238E27FC236}">
                  <a16:creationId xmlns:a16="http://schemas.microsoft.com/office/drawing/2014/main" id="{C6E8C824-9E69-4D4D-B680-62EE772EA3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4" y="720"/>
              <a:ext cx="48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21" name="Line 28">
              <a:extLst>
                <a:ext uri="{FF2B5EF4-FFF2-40B4-BE49-F238E27FC236}">
                  <a16:creationId xmlns:a16="http://schemas.microsoft.com/office/drawing/2014/main" id="{40146D46-2EB5-C849-BD9D-42BFCD64C9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4" y="855"/>
              <a:ext cx="48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22" name="Group 75">
            <a:extLst>
              <a:ext uri="{FF2B5EF4-FFF2-40B4-BE49-F238E27FC236}">
                <a16:creationId xmlns:a16="http://schemas.microsoft.com/office/drawing/2014/main" id="{78E9C533-11FA-7047-98A8-B7FCBF4E1897}"/>
              </a:ext>
            </a:extLst>
          </p:cNvPr>
          <p:cNvGrpSpPr>
            <a:grpSpLocks/>
          </p:cNvGrpSpPr>
          <p:nvPr/>
        </p:nvGrpSpPr>
        <p:grpSpPr bwMode="auto">
          <a:xfrm>
            <a:off x="8763922" y="2008187"/>
            <a:ext cx="619125" cy="304800"/>
            <a:chOff x="4446" y="1248"/>
            <a:chExt cx="390" cy="192"/>
          </a:xfrm>
        </p:grpSpPr>
        <p:grpSp>
          <p:nvGrpSpPr>
            <p:cNvPr id="23" name="Group 45">
              <a:extLst>
                <a:ext uri="{FF2B5EF4-FFF2-40B4-BE49-F238E27FC236}">
                  <a16:creationId xmlns:a16="http://schemas.microsoft.com/office/drawing/2014/main" id="{8DFD2DC6-F2C2-3044-BE97-50CE0D656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6" y="1248"/>
              <a:ext cx="390" cy="192"/>
              <a:chOff x="4446" y="1248"/>
              <a:chExt cx="390" cy="192"/>
            </a:xfrm>
          </p:grpSpPr>
          <p:sp>
            <p:nvSpPr>
              <p:cNvPr id="25" name="Line 29">
                <a:extLst>
                  <a:ext uri="{FF2B5EF4-FFF2-40B4-BE49-F238E27FC236}">
                    <a16:creationId xmlns:a16="http://schemas.microsoft.com/office/drawing/2014/main" id="{E1AC65D1-CD65-D646-A015-DCDB638D0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6" y="1248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31" name="Line 41">
                <a:extLst>
                  <a:ext uri="{FF2B5EF4-FFF2-40B4-BE49-F238E27FC236}">
                    <a16:creationId xmlns:a16="http://schemas.microsoft.com/office/drawing/2014/main" id="{081D9C6D-2F5C-0741-A7E3-BE38B1D7DC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2" y="1248"/>
                <a:ext cx="384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32" name="Line 42">
                <a:extLst>
                  <a:ext uri="{FF2B5EF4-FFF2-40B4-BE49-F238E27FC236}">
                    <a16:creationId xmlns:a16="http://schemas.microsoft.com/office/drawing/2014/main" id="{4ED58D31-69F6-A740-B79C-40DCD608E6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6" y="1296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24" name="Line 44">
              <a:extLst>
                <a:ext uri="{FF2B5EF4-FFF2-40B4-BE49-F238E27FC236}">
                  <a16:creationId xmlns:a16="http://schemas.microsoft.com/office/drawing/2014/main" id="{89B12671-C51F-4841-9600-B1BAAD14F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" y="1392"/>
              <a:ext cx="384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3" name="Group 52">
            <a:extLst>
              <a:ext uri="{FF2B5EF4-FFF2-40B4-BE49-F238E27FC236}">
                <a16:creationId xmlns:a16="http://schemas.microsoft.com/office/drawing/2014/main" id="{ADA61F53-8E56-F149-A0CD-E075C53862B4}"/>
              </a:ext>
            </a:extLst>
          </p:cNvPr>
          <p:cNvGrpSpPr>
            <a:grpSpLocks/>
          </p:cNvGrpSpPr>
          <p:nvPr/>
        </p:nvGrpSpPr>
        <p:grpSpPr bwMode="auto">
          <a:xfrm>
            <a:off x="4677697" y="4598987"/>
            <a:ext cx="609600" cy="457200"/>
            <a:chOff x="1872" y="2880"/>
            <a:chExt cx="384" cy="288"/>
          </a:xfrm>
        </p:grpSpPr>
        <p:sp>
          <p:nvSpPr>
            <p:cNvPr id="34" name="Line 46">
              <a:extLst>
                <a:ext uri="{FF2B5EF4-FFF2-40B4-BE49-F238E27FC236}">
                  <a16:creationId xmlns:a16="http://schemas.microsoft.com/office/drawing/2014/main" id="{0CAA9F0B-1621-AC48-88DF-F90D671C3A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880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35" name="Line 47">
              <a:extLst>
                <a:ext uri="{FF2B5EF4-FFF2-40B4-BE49-F238E27FC236}">
                  <a16:creationId xmlns:a16="http://schemas.microsoft.com/office/drawing/2014/main" id="{A3065BE0-7D8D-4940-93A8-3BB57CDE6E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880"/>
              <a:ext cx="384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36" name="Line 50">
              <a:extLst>
                <a:ext uri="{FF2B5EF4-FFF2-40B4-BE49-F238E27FC236}">
                  <a16:creationId xmlns:a16="http://schemas.microsoft.com/office/drawing/2014/main" id="{DB9DD440-402F-514C-9F9D-0DE84B97E5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976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37" name="Line 51">
              <a:extLst>
                <a:ext uri="{FF2B5EF4-FFF2-40B4-BE49-F238E27FC236}">
                  <a16:creationId xmlns:a16="http://schemas.microsoft.com/office/drawing/2014/main" id="{4A5B5FAF-C437-BC4C-8286-A9500C1F3A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3024"/>
              <a:ext cx="384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8" name="Group 77">
            <a:extLst>
              <a:ext uri="{FF2B5EF4-FFF2-40B4-BE49-F238E27FC236}">
                <a16:creationId xmlns:a16="http://schemas.microsoft.com/office/drawing/2014/main" id="{879B6CF2-A56D-124A-BD8C-054AA2280C69}"/>
              </a:ext>
            </a:extLst>
          </p:cNvPr>
          <p:cNvGrpSpPr>
            <a:grpSpLocks/>
          </p:cNvGrpSpPr>
          <p:nvPr/>
        </p:nvGrpSpPr>
        <p:grpSpPr bwMode="auto">
          <a:xfrm>
            <a:off x="8259097" y="3989387"/>
            <a:ext cx="609600" cy="704850"/>
            <a:chOff x="4128" y="2496"/>
            <a:chExt cx="384" cy="444"/>
          </a:xfrm>
        </p:grpSpPr>
        <p:sp>
          <p:nvSpPr>
            <p:cNvPr id="39" name="Line 54">
              <a:extLst>
                <a:ext uri="{FF2B5EF4-FFF2-40B4-BE49-F238E27FC236}">
                  <a16:creationId xmlns:a16="http://schemas.microsoft.com/office/drawing/2014/main" id="{A1B4A7FB-A656-6F40-9019-96DBA900C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784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grpSp>
          <p:nvGrpSpPr>
            <p:cNvPr id="40" name="Group 61">
              <a:extLst>
                <a:ext uri="{FF2B5EF4-FFF2-40B4-BE49-F238E27FC236}">
                  <a16:creationId xmlns:a16="http://schemas.microsoft.com/office/drawing/2014/main" id="{C920C52C-F268-7B41-B025-0184F842F0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2496"/>
              <a:ext cx="384" cy="444"/>
              <a:chOff x="4128" y="2496"/>
              <a:chExt cx="384" cy="444"/>
            </a:xfrm>
          </p:grpSpPr>
          <p:sp>
            <p:nvSpPr>
              <p:cNvPr id="41" name="Line 55">
                <a:extLst>
                  <a:ext uri="{FF2B5EF4-FFF2-40B4-BE49-F238E27FC236}">
                    <a16:creationId xmlns:a16="http://schemas.microsoft.com/office/drawing/2014/main" id="{0021BD3F-2B39-8C48-BD1E-279FBA4D46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8" y="2652"/>
                <a:ext cx="384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42" name="Line 58">
                <a:extLst>
                  <a:ext uri="{FF2B5EF4-FFF2-40B4-BE49-F238E27FC236}">
                    <a16:creationId xmlns:a16="http://schemas.microsoft.com/office/drawing/2014/main" id="{63867EBC-F55B-B345-9B11-D4573CE30D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9" y="2511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43" name="Line 60">
                <a:extLst>
                  <a:ext uri="{FF2B5EF4-FFF2-40B4-BE49-F238E27FC236}">
                    <a16:creationId xmlns:a16="http://schemas.microsoft.com/office/drawing/2014/main" id="{5A633935-A93A-EA40-AB09-3BA416C762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8" y="2496"/>
                <a:ext cx="384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VN"/>
              </a:p>
            </p:txBody>
          </p:sp>
        </p:grpSp>
      </p:grpSp>
      <p:grpSp>
        <p:nvGrpSpPr>
          <p:cNvPr id="44" name="Group 65">
            <a:extLst>
              <a:ext uri="{FF2B5EF4-FFF2-40B4-BE49-F238E27FC236}">
                <a16:creationId xmlns:a16="http://schemas.microsoft.com/office/drawing/2014/main" id="{83FF076A-1287-D54F-B093-0346E56D7153}"/>
              </a:ext>
            </a:extLst>
          </p:cNvPr>
          <p:cNvGrpSpPr>
            <a:grpSpLocks/>
          </p:cNvGrpSpPr>
          <p:nvPr/>
        </p:nvGrpSpPr>
        <p:grpSpPr bwMode="auto">
          <a:xfrm>
            <a:off x="3296572" y="1412875"/>
            <a:ext cx="628650" cy="252412"/>
            <a:chOff x="1002" y="873"/>
            <a:chExt cx="396" cy="159"/>
          </a:xfrm>
        </p:grpSpPr>
        <p:sp>
          <p:nvSpPr>
            <p:cNvPr id="45" name="Line 38">
              <a:extLst>
                <a:ext uri="{FF2B5EF4-FFF2-40B4-BE49-F238E27FC236}">
                  <a16:creationId xmlns:a16="http://schemas.microsoft.com/office/drawing/2014/main" id="{1024DD9A-49F9-5E4F-99B1-80A258BF79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8" y="9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46" name="Line 62">
              <a:extLst>
                <a:ext uri="{FF2B5EF4-FFF2-40B4-BE49-F238E27FC236}">
                  <a16:creationId xmlns:a16="http://schemas.microsoft.com/office/drawing/2014/main" id="{C08E2DA7-0D4C-5B4D-B371-080DA944FD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" y="873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47" name="Line 63">
              <a:extLst>
                <a:ext uri="{FF2B5EF4-FFF2-40B4-BE49-F238E27FC236}">
                  <a16:creationId xmlns:a16="http://schemas.microsoft.com/office/drawing/2014/main" id="{1C6BEC00-981D-F54E-9575-DACC34F25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882"/>
              <a:ext cx="384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48" name="Line 64">
              <a:extLst>
                <a:ext uri="{FF2B5EF4-FFF2-40B4-BE49-F238E27FC236}">
                  <a16:creationId xmlns:a16="http://schemas.microsoft.com/office/drawing/2014/main" id="{014AE1D5-DF67-6641-BE46-466A450CA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978"/>
              <a:ext cx="384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49" name="Group 67">
            <a:extLst>
              <a:ext uri="{FF2B5EF4-FFF2-40B4-BE49-F238E27FC236}">
                <a16:creationId xmlns:a16="http://schemas.microsoft.com/office/drawing/2014/main" id="{F33849B0-084D-D146-992A-35267DBFD6F2}"/>
              </a:ext>
            </a:extLst>
          </p:cNvPr>
          <p:cNvGrpSpPr>
            <a:grpSpLocks/>
          </p:cNvGrpSpPr>
          <p:nvPr/>
        </p:nvGrpSpPr>
        <p:grpSpPr bwMode="auto">
          <a:xfrm>
            <a:off x="6225510" y="1041400"/>
            <a:ext cx="471487" cy="452437"/>
            <a:chOff x="2847" y="639"/>
            <a:chExt cx="297" cy="285"/>
          </a:xfrm>
        </p:grpSpPr>
        <p:sp>
          <p:nvSpPr>
            <p:cNvPr id="50" name="Line 33">
              <a:extLst>
                <a:ext uri="{FF2B5EF4-FFF2-40B4-BE49-F238E27FC236}">
                  <a16:creationId xmlns:a16="http://schemas.microsoft.com/office/drawing/2014/main" id="{57081451-FA39-D245-AF56-E2FC61B549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3" y="684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51" name="Line 34">
              <a:extLst>
                <a:ext uri="{FF2B5EF4-FFF2-40B4-BE49-F238E27FC236}">
                  <a16:creationId xmlns:a16="http://schemas.microsoft.com/office/drawing/2014/main" id="{BA2AF50E-BBDC-CE47-9E18-F2A159EBEE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7" y="639"/>
              <a:ext cx="28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52" name="Line 35">
              <a:extLst>
                <a:ext uri="{FF2B5EF4-FFF2-40B4-BE49-F238E27FC236}">
                  <a16:creationId xmlns:a16="http://schemas.microsoft.com/office/drawing/2014/main" id="{F85E70E7-2812-FF46-BD01-276FBADC5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1" y="642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53" name="Line 66">
              <a:extLst>
                <a:ext uri="{FF2B5EF4-FFF2-40B4-BE49-F238E27FC236}">
                  <a16:creationId xmlns:a16="http://schemas.microsoft.com/office/drawing/2014/main" id="{8875C917-5718-AE41-905B-4BC37A1351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6" y="876"/>
              <a:ext cx="28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54" name="Group 72">
            <a:extLst>
              <a:ext uri="{FF2B5EF4-FFF2-40B4-BE49-F238E27FC236}">
                <a16:creationId xmlns:a16="http://schemas.microsoft.com/office/drawing/2014/main" id="{0B9B40D0-B50D-D04E-8356-1C8EBF3DF39E}"/>
              </a:ext>
            </a:extLst>
          </p:cNvPr>
          <p:cNvGrpSpPr>
            <a:grpSpLocks/>
          </p:cNvGrpSpPr>
          <p:nvPr/>
        </p:nvGrpSpPr>
        <p:grpSpPr bwMode="auto">
          <a:xfrm>
            <a:off x="5982622" y="3227387"/>
            <a:ext cx="457200" cy="323850"/>
            <a:chOff x="2694" y="2016"/>
            <a:chExt cx="288" cy="204"/>
          </a:xfrm>
        </p:grpSpPr>
        <p:sp>
          <p:nvSpPr>
            <p:cNvPr id="55" name="Line 68">
              <a:extLst>
                <a:ext uri="{FF2B5EF4-FFF2-40B4-BE49-F238E27FC236}">
                  <a16:creationId xmlns:a16="http://schemas.microsoft.com/office/drawing/2014/main" id="{982D5A36-87B7-AA44-9C47-5242997265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7" y="2016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56" name="Line 69">
              <a:extLst>
                <a:ext uri="{FF2B5EF4-FFF2-40B4-BE49-F238E27FC236}">
                  <a16:creationId xmlns:a16="http://schemas.microsoft.com/office/drawing/2014/main" id="{B4CC2A54-EB9B-0B49-AB57-8F6B2536C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4" y="2016"/>
              <a:ext cx="28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57" name="Line 70">
              <a:extLst>
                <a:ext uri="{FF2B5EF4-FFF2-40B4-BE49-F238E27FC236}">
                  <a16:creationId xmlns:a16="http://schemas.microsoft.com/office/drawing/2014/main" id="{8BF4E753-3E07-B54E-A5EE-60DBD89217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4" y="2172"/>
              <a:ext cx="28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58" name="Line 71">
              <a:extLst>
                <a:ext uri="{FF2B5EF4-FFF2-40B4-BE49-F238E27FC236}">
                  <a16:creationId xmlns:a16="http://schemas.microsoft.com/office/drawing/2014/main" id="{185DCDB2-BFF6-B14C-B05C-1039C1C55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9" y="2067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19690189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52">
            <a:extLst>
              <a:ext uri="{FF2B5EF4-FFF2-40B4-BE49-F238E27FC236}">
                <a16:creationId xmlns:a16="http://schemas.microsoft.com/office/drawing/2014/main" id="{C5EDADC4-AA43-EF43-BC45-A92DCFF0A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006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FDCF8F0-D190-5C44-91B6-A0F42EC40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800600"/>
            <a:ext cx="2971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UBND TỈNH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CÔNG AN TỈNH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ĐÀI TRUYỂN HÌNH TỈNH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BỆNH VIỆN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E1914A8-D990-7240-9867-2DA23D0EE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323" y="5044281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BƯU ĐIỆN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SỞ GIÁO DỤC VÀ ĐÀO TẠO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TRƯỜNG HỌC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SIÊU THỊ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24" name="Picture 22" descr="iMa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4483"/>
            <a:ext cx="7642119" cy="66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38">
            <a:extLst>
              <a:ext uri="{FF2B5EF4-FFF2-40B4-BE49-F238E27FC236}">
                <a16:creationId xmlns:a16="http://schemas.microsoft.com/office/drawing/2014/main" id="{AECD86F8-090D-4325-AF7B-A7D0B2184955}"/>
              </a:ext>
            </a:extLst>
          </p:cNvPr>
          <p:cNvSpPr/>
          <p:nvPr/>
        </p:nvSpPr>
        <p:spPr>
          <a:xfrm>
            <a:off x="3001790" y="1752600"/>
            <a:ext cx="1634115" cy="3077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just"/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Ở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) </a:t>
            </a:r>
            <a:b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</a:b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chính</a:t>
            </a:r>
            <a:b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</a:b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, y </a:t>
            </a:r>
            <a:r>
              <a:rPr lang="en-US" altLang="en-VN" sz="36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VN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....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1" name="图片 2" descr="图片包含 室内, 餐桌, 音乐, 就坐&#10;&#10;已生成高可信度的说明">
            <a:extLst>
              <a:ext uri="{FF2B5EF4-FFF2-40B4-BE49-F238E27FC236}">
                <a16:creationId xmlns:a16="http://schemas.microsoft.com/office/drawing/2014/main" id="{A4806359-0390-4BF3-B518-E42301FF1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92676"/>
            <a:ext cx="3276062" cy="6316229"/>
          </a:xfrm>
          <a:prstGeom prst="rect">
            <a:avLst/>
          </a:prstGeom>
        </p:spPr>
      </p:pic>
      <p:pic>
        <p:nvPicPr>
          <p:cNvPr id="39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-152400" y="1558788"/>
            <a:ext cx="2665765" cy="547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06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2254196" y="1004924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05" y="3200221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2242005" y="4173526"/>
            <a:ext cx="1042183" cy="104248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026671" y="4438228"/>
            <a:ext cx="1472847" cy="5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66" y="1645577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19">
            <a:extLst>
              <a:ext uri="{FF2B5EF4-FFF2-40B4-BE49-F238E27FC236}">
                <a16:creationId xmlns:a16="http://schemas.microsoft.com/office/drawing/2014/main" id="{C0CD5D62-85A2-486B-AC8A-ED1A0220A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209060"/>
            <a:ext cx="419100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quan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5B1D22D2-E9C7-48BD-B99B-69113756B70A}"/>
              </a:ext>
            </a:extLst>
          </p:cNvPr>
          <p:cNvGrpSpPr/>
          <p:nvPr/>
        </p:nvGrpSpPr>
        <p:grpSpPr>
          <a:xfrm>
            <a:off x="7239278" y="3560199"/>
            <a:ext cx="324632" cy="352474"/>
            <a:chOff x="5038628" y="2357164"/>
            <a:chExt cx="2114744" cy="2296116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22BB3AF-2A3C-4A59-9D2F-FE33467B2CAA}"/>
                </a:ext>
              </a:extLst>
            </p:cNvPr>
            <p:cNvGrpSpPr/>
            <p:nvPr/>
          </p:nvGrpSpPr>
          <p:grpSpPr>
            <a:xfrm>
              <a:off x="5174686" y="3043148"/>
              <a:ext cx="1479164" cy="1610132"/>
              <a:chOff x="5174686" y="3043148"/>
              <a:chExt cx="1479164" cy="1610132"/>
            </a:xfrm>
          </p:grpSpPr>
          <p:sp>
            <p:nvSpPr>
              <p:cNvPr id="76" name="Freeform 5">
                <a:extLst>
                  <a:ext uri="{FF2B5EF4-FFF2-40B4-BE49-F238E27FC236}">
                    <a16:creationId xmlns:a16="http://schemas.microsoft.com/office/drawing/2014/main" id="{927D6703-5E59-4758-8BE4-274768F2A873}"/>
                  </a:ext>
                </a:extLst>
              </p:cNvPr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" name="Freeform 6">
                <a:extLst>
                  <a:ext uri="{FF2B5EF4-FFF2-40B4-BE49-F238E27FC236}">
                    <a16:creationId xmlns:a16="http://schemas.microsoft.com/office/drawing/2014/main" id="{FF07FD49-9BC5-4488-A06C-B6B11992ECAE}"/>
                  </a:ext>
                </a:extLst>
              </p:cNvPr>
              <p:cNvSpPr/>
              <p:nvPr/>
            </p:nvSpPr>
            <p:spPr bwMode="auto">
              <a:xfrm>
                <a:off x="5324912" y="3189524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67756C58-7077-4BED-8D36-02F1C5C21403}"/>
                </a:ext>
              </a:extLst>
            </p:cNvPr>
            <p:cNvGrpSpPr/>
            <p:nvPr/>
          </p:nvGrpSpPr>
          <p:grpSpPr>
            <a:xfrm>
              <a:off x="5038628" y="2357164"/>
              <a:ext cx="2114744" cy="1949107"/>
              <a:chOff x="7192390" y="914444"/>
              <a:chExt cx="2114744" cy="1949107"/>
            </a:xfrm>
          </p:grpSpPr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65E5A6C4-C350-4570-8826-E6958F0EF2C7}"/>
                  </a:ext>
                </a:extLst>
              </p:cNvPr>
              <p:cNvSpPr/>
              <p:nvPr/>
            </p:nvSpPr>
            <p:spPr bwMode="auto">
              <a:xfrm>
                <a:off x="7192390" y="914444"/>
                <a:ext cx="2114744" cy="1949107"/>
              </a:xfrm>
              <a:custGeom>
                <a:avLst/>
                <a:gdLst>
                  <a:gd name="T0" fmla="*/ 0 w 43"/>
                  <a:gd name="T1" fmla="*/ 16 h 40"/>
                  <a:gd name="T2" fmla="*/ 13 w 43"/>
                  <a:gd name="T3" fmla="*/ 32 h 40"/>
                  <a:gd name="T4" fmla="*/ 19 w 43"/>
                  <a:gd name="T5" fmla="*/ 40 h 40"/>
                  <a:gd name="T6" fmla="*/ 43 w 43"/>
                  <a:gd name="T7" fmla="*/ 0 h 40"/>
                  <a:gd name="T8" fmla="*/ 19 w 43"/>
                  <a:gd name="T9" fmla="*/ 29 h 40"/>
                  <a:gd name="T10" fmla="*/ 13 w 43"/>
                  <a:gd name="T11" fmla="*/ 13 h 40"/>
                  <a:gd name="T12" fmla="*/ 1 w 43"/>
                  <a:gd name="T13" fmla="*/ 17 h 40"/>
                  <a:gd name="T14" fmla="*/ 11 w 43"/>
                  <a:gd name="T15" fmla="*/ 13 h 40"/>
                  <a:gd name="T16" fmla="*/ 2 w 43"/>
                  <a:gd name="T17" fmla="*/ 20 h 40"/>
                  <a:gd name="T18" fmla="*/ 12 w 43"/>
                  <a:gd name="T19" fmla="*/ 15 h 40"/>
                  <a:gd name="T20" fmla="*/ 4 w 43"/>
                  <a:gd name="T21" fmla="*/ 22 h 40"/>
                  <a:gd name="T22" fmla="*/ 14 w 43"/>
                  <a:gd name="T23" fmla="*/ 18 h 40"/>
                  <a:gd name="T24" fmla="*/ 7 w 43"/>
                  <a:gd name="T25" fmla="*/ 25 h 40"/>
                  <a:gd name="T26" fmla="*/ 15 w 43"/>
                  <a:gd name="T27" fmla="*/ 20 h 40"/>
                  <a:gd name="T28" fmla="*/ 8 w 43"/>
                  <a:gd name="T29" fmla="*/ 28 h 40"/>
                  <a:gd name="T30" fmla="*/ 15 w 43"/>
                  <a:gd name="T31" fmla="*/ 24 h 40"/>
                  <a:gd name="T32" fmla="*/ 11 w 43"/>
                  <a:gd name="T33" fmla="*/ 30 h 40"/>
                  <a:gd name="T34" fmla="*/ 16 w 43"/>
                  <a:gd name="T35" fmla="*/ 25 h 40"/>
                  <a:gd name="T36" fmla="*/ 12 w 43"/>
                  <a:gd name="T37" fmla="*/ 31 h 40"/>
                  <a:gd name="T38" fmla="*/ 17 w 43"/>
                  <a:gd name="T39" fmla="*/ 28 h 40"/>
                  <a:gd name="T40" fmla="*/ 14 w 43"/>
                  <a:gd name="T41" fmla="*/ 33 h 40"/>
                  <a:gd name="T42" fmla="*/ 19 w 43"/>
                  <a:gd name="T43" fmla="*/ 29 h 40"/>
                  <a:gd name="T44" fmla="*/ 17 w 43"/>
                  <a:gd name="T45" fmla="*/ 36 h 40"/>
                  <a:gd name="T46" fmla="*/ 19 w 43"/>
                  <a:gd name="T47" fmla="*/ 31 h 40"/>
                  <a:gd name="T48" fmla="*/ 19 w 43"/>
                  <a:gd name="T49" fmla="*/ 38 h 40"/>
                  <a:gd name="T50" fmla="*/ 20 w 43"/>
                  <a:gd name="T51" fmla="*/ 28 h 40"/>
                  <a:gd name="T52" fmla="*/ 21 w 43"/>
                  <a:gd name="T53" fmla="*/ 36 h 40"/>
                  <a:gd name="T54" fmla="*/ 21 w 43"/>
                  <a:gd name="T55" fmla="*/ 26 h 40"/>
                  <a:gd name="T56" fmla="*/ 23 w 43"/>
                  <a:gd name="T57" fmla="*/ 31 h 40"/>
                  <a:gd name="T58" fmla="*/ 23 w 43"/>
                  <a:gd name="T59" fmla="*/ 24 h 40"/>
                  <a:gd name="T60" fmla="*/ 25 w 43"/>
                  <a:gd name="T61" fmla="*/ 29 h 40"/>
                  <a:gd name="T62" fmla="*/ 26 w 43"/>
                  <a:gd name="T63" fmla="*/ 21 h 40"/>
                  <a:gd name="T64" fmla="*/ 27 w 43"/>
                  <a:gd name="T65" fmla="*/ 27 h 40"/>
                  <a:gd name="T66" fmla="*/ 28 w 43"/>
                  <a:gd name="T67" fmla="*/ 21 h 40"/>
                  <a:gd name="T68" fmla="*/ 29 w 43"/>
                  <a:gd name="T69" fmla="*/ 24 h 40"/>
                  <a:gd name="T70" fmla="*/ 29 w 43"/>
                  <a:gd name="T71" fmla="*/ 19 h 40"/>
                  <a:gd name="T72" fmla="*/ 31 w 43"/>
                  <a:gd name="T73" fmla="*/ 22 h 40"/>
                  <a:gd name="T74" fmla="*/ 32 w 43"/>
                  <a:gd name="T75" fmla="*/ 15 h 40"/>
                  <a:gd name="T76" fmla="*/ 33 w 43"/>
                  <a:gd name="T77" fmla="*/ 19 h 40"/>
                  <a:gd name="T78" fmla="*/ 34 w 43"/>
                  <a:gd name="T79" fmla="*/ 13 h 40"/>
                  <a:gd name="T80" fmla="*/ 35 w 43"/>
                  <a:gd name="T81" fmla="*/ 16 h 40"/>
                  <a:gd name="T82" fmla="*/ 36 w 43"/>
                  <a:gd name="T83" fmla="*/ 9 h 40"/>
                  <a:gd name="T84" fmla="*/ 37 w 43"/>
                  <a:gd name="T85" fmla="*/ 12 h 40"/>
                  <a:gd name="T86" fmla="*/ 38 w 43"/>
                  <a:gd name="T87" fmla="*/ 8 h 40"/>
                  <a:gd name="T88" fmla="*/ 38 w 43"/>
                  <a:gd name="T89" fmla="*/ 10 h 40"/>
                  <a:gd name="T90" fmla="*/ 39 w 43"/>
                  <a:gd name="T91" fmla="*/ 7 h 40"/>
                  <a:gd name="T92" fmla="*/ 40 w 43"/>
                  <a:gd name="T93" fmla="*/ 9 h 40"/>
                  <a:gd name="T94" fmla="*/ 41 w 43"/>
                  <a:gd name="T95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" h="40">
                    <a:moveTo>
                      <a:pt x="0" y="16"/>
                    </a:moveTo>
                    <a:cubicBezTo>
                      <a:pt x="3" y="21"/>
                      <a:pt x="9" y="27"/>
                      <a:pt x="13" y="32"/>
                    </a:cubicBezTo>
                    <a:cubicBezTo>
                      <a:pt x="15" y="35"/>
                      <a:pt x="16" y="38"/>
                      <a:pt x="19" y="40"/>
                    </a:cubicBezTo>
                    <a:cubicBezTo>
                      <a:pt x="28" y="27"/>
                      <a:pt x="37" y="14"/>
                      <a:pt x="43" y="0"/>
                    </a:cubicBezTo>
                    <a:cubicBezTo>
                      <a:pt x="35" y="9"/>
                      <a:pt x="27" y="20"/>
                      <a:pt x="19" y="29"/>
                    </a:cubicBezTo>
                    <a:cubicBezTo>
                      <a:pt x="18" y="25"/>
                      <a:pt x="16" y="15"/>
                      <a:pt x="13" y="13"/>
                    </a:cubicBezTo>
                    <a:cubicBezTo>
                      <a:pt x="10" y="10"/>
                      <a:pt x="5" y="15"/>
                      <a:pt x="1" y="17"/>
                    </a:cubicBezTo>
                    <a:cubicBezTo>
                      <a:pt x="5" y="17"/>
                      <a:pt x="8" y="15"/>
                      <a:pt x="11" y="13"/>
                    </a:cubicBezTo>
                    <a:cubicBezTo>
                      <a:pt x="8" y="14"/>
                      <a:pt x="4" y="17"/>
                      <a:pt x="2" y="20"/>
                    </a:cubicBezTo>
                    <a:cubicBezTo>
                      <a:pt x="6" y="19"/>
                      <a:pt x="9" y="17"/>
                      <a:pt x="12" y="15"/>
                    </a:cubicBezTo>
                    <a:cubicBezTo>
                      <a:pt x="9" y="16"/>
                      <a:pt x="7" y="20"/>
                      <a:pt x="4" y="22"/>
                    </a:cubicBezTo>
                    <a:cubicBezTo>
                      <a:pt x="7" y="23"/>
                      <a:pt x="11" y="19"/>
                      <a:pt x="14" y="18"/>
                    </a:cubicBezTo>
                    <a:cubicBezTo>
                      <a:pt x="12" y="19"/>
                      <a:pt x="8" y="22"/>
                      <a:pt x="7" y="25"/>
                    </a:cubicBezTo>
                    <a:cubicBezTo>
                      <a:pt x="10" y="24"/>
                      <a:pt x="13" y="22"/>
                      <a:pt x="15" y="20"/>
                    </a:cubicBezTo>
                    <a:cubicBezTo>
                      <a:pt x="13" y="22"/>
                      <a:pt x="10" y="25"/>
                      <a:pt x="8" y="28"/>
                    </a:cubicBezTo>
                    <a:cubicBezTo>
                      <a:pt x="11" y="27"/>
                      <a:pt x="13" y="25"/>
                      <a:pt x="15" y="24"/>
                    </a:cubicBezTo>
                    <a:cubicBezTo>
                      <a:pt x="13" y="25"/>
                      <a:pt x="12" y="28"/>
                      <a:pt x="11" y="30"/>
                    </a:cubicBezTo>
                    <a:cubicBezTo>
                      <a:pt x="13" y="28"/>
                      <a:pt x="14" y="27"/>
                      <a:pt x="16" y="25"/>
                    </a:cubicBezTo>
                    <a:cubicBezTo>
                      <a:pt x="14" y="27"/>
                      <a:pt x="12" y="29"/>
                      <a:pt x="12" y="31"/>
                    </a:cubicBezTo>
                    <a:cubicBezTo>
                      <a:pt x="14" y="31"/>
                      <a:pt x="16" y="29"/>
                      <a:pt x="17" y="28"/>
                    </a:cubicBezTo>
                    <a:cubicBezTo>
                      <a:pt x="15" y="29"/>
                      <a:pt x="14" y="31"/>
                      <a:pt x="14" y="33"/>
                    </a:cubicBezTo>
                    <a:cubicBezTo>
                      <a:pt x="16" y="33"/>
                      <a:pt x="18" y="31"/>
                      <a:pt x="19" y="29"/>
                    </a:cubicBezTo>
                    <a:cubicBezTo>
                      <a:pt x="17" y="31"/>
                      <a:pt x="16" y="34"/>
                      <a:pt x="17" y="36"/>
                    </a:cubicBezTo>
                    <a:cubicBezTo>
                      <a:pt x="19" y="36"/>
                      <a:pt x="19" y="33"/>
                      <a:pt x="19" y="31"/>
                    </a:cubicBezTo>
                    <a:cubicBezTo>
                      <a:pt x="18" y="33"/>
                      <a:pt x="18" y="35"/>
                      <a:pt x="19" y="38"/>
                    </a:cubicBezTo>
                    <a:cubicBezTo>
                      <a:pt x="20" y="35"/>
                      <a:pt x="20" y="31"/>
                      <a:pt x="20" y="28"/>
                    </a:cubicBezTo>
                    <a:cubicBezTo>
                      <a:pt x="20" y="30"/>
                      <a:pt x="20" y="33"/>
                      <a:pt x="21" y="36"/>
                    </a:cubicBezTo>
                    <a:cubicBezTo>
                      <a:pt x="22" y="33"/>
                      <a:pt x="21" y="29"/>
                      <a:pt x="21" y="26"/>
                    </a:cubicBezTo>
                    <a:cubicBezTo>
                      <a:pt x="22" y="27"/>
                      <a:pt x="22" y="29"/>
                      <a:pt x="23" y="31"/>
                    </a:cubicBezTo>
                    <a:cubicBezTo>
                      <a:pt x="24" y="29"/>
                      <a:pt x="23" y="26"/>
                      <a:pt x="23" y="24"/>
                    </a:cubicBezTo>
                    <a:cubicBezTo>
                      <a:pt x="24" y="26"/>
                      <a:pt x="24" y="28"/>
                      <a:pt x="25" y="29"/>
                    </a:cubicBezTo>
                    <a:cubicBezTo>
                      <a:pt x="25" y="27"/>
                      <a:pt x="25" y="24"/>
                      <a:pt x="26" y="21"/>
                    </a:cubicBezTo>
                    <a:cubicBezTo>
                      <a:pt x="26" y="23"/>
                      <a:pt x="26" y="25"/>
                      <a:pt x="27" y="27"/>
                    </a:cubicBezTo>
                    <a:cubicBezTo>
                      <a:pt x="28" y="25"/>
                      <a:pt x="27" y="23"/>
                      <a:pt x="28" y="21"/>
                    </a:cubicBezTo>
                    <a:cubicBezTo>
                      <a:pt x="28" y="22"/>
                      <a:pt x="28" y="23"/>
                      <a:pt x="29" y="24"/>
                    </a:cubicBezTo>
                    <a:cubicBezTo>
                      <a:pt x="29" y="22"/>
                      <a:pt x="29" y="21"/>
                      <a:pt x="29" y="19"/>
                    </a:cubicBezTo>
                    <a:cubicBezTo>
                      <a:pt x="29" y="20"/>
                      <a:pt x="30" y="21"/>
                      <a:pt x="31" y="22"/>
                    </a:cubicBezTo>
                    <a:cubicBezTo>
                      <a:pt x="32" y="20"/>
                      <a:pt x="31" y="17"/>
                      <a:pt x="32" y="15"/>
                    </a:cubicBezTo>
                    <a:cubicBezTo>
                      <a:pt x="32" y="16"/>
                      <a:pt x="33" y="18"/>
                      <a:pt x="33" y="19"/>
                    </a:cubicBezTo>
                    <a:cubicBezTo>
                      <a:pt x="34" y="17"/>
                      <a:pt x="34" y="15"/>
                      <a:pt x="34" y="13"/>
                    </a:cubicBezTo>
                    <a:cubicBezTo>
                      <a:pt x="35" y="14"/>
                      <a:pt x="35" y="15"/>
                      <a:pt x="35" y="16"/>
                    </a:cubicBezTo>
                    <a:cubicBezTo>
                      <a:pt x="36" y="14"/>
                      <a:pt x="36" y="11"/>
                      <a:pt x="36" y="9"/>
                    </a:cubicBezTo>
                    <a:cubicBezTo>
                      <a:pt x="36" y="10"/>
                      <a:pt x="37" y="12"/>
                      <a:pt x="37" y="12"/>
                    </a:cubicBezTo>
                    <a:cubicBezTo>
                      <a:pt x="37" y="11"/>
                      <a:pt x="37" y="9"/>
                      <a:pt x="38" y="8"/>
                    </a:cubicBezTo>
                    <a:cubicBezTo>
                      <a:pt x="38" y="8"/>
                      <a:pt x="38" y="9"/>
                      <a:pt x="38" y="10"/>
                    </a:cubicBezTo>
                    <a:cubicBezTo>
                      <a:pt x="39" y="9"/>
                      <a:pt x="39" y="8"/>
                      <a:pt x="39" y="7"/>
                    </a:cubicBezTo>
                    <a:cubicBezTo>
                      <a:pt x="40" y="8"/>
                      <a:pt x="40" y="8"/>
                      <a:pt x="40" y="9"/>
                    </a:cubicBezTo>
                    <a:cubicBezTo>
                      <a:pt x="40" y="7"/>
                      <a:pt x="41" y="6"/>
                      <a:pt x="41" y="5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945E394A-5E00-4F20-B7A1-502684C20D0C}"/>
                  </a:ext>
                </a:extLst>
              </p:cNvPr>
              <p:cNvSpPr/>
              <p:nvPr/>
            </p:nvSpPr>
            <p:spPr bwMode="auto">
              <a:xfrm>
                <a:off x="7338766" y="1546170"/>
                <a:ext cx="789659" cy="978406"/>
              </a:xfrm>
              <a:custGeom>
                <a:avLst/>
                <a:gdLst>
                  <a:gd name="T0" fmla="*/ 1 w 16"/>
                  <a:gd name="T1" fmla="*/ 4 h 20"/>
                  <a:gd name="T2" fmla="*/ 8 w 16"/>
                  <a:gd name="T3" fmla="*/ 0 h 20"/>
                  <a:gd name="T4" fmla="*/ 0 w 16"/>
                  <a:gd name="T5" fmla="*/ 8 h 20"/>
                  <a:gd name="T6" fmla="*/ 9 w 16"/>
                  <a:gd name="T7" fmla="*/ 1 h 20"/>
                  <a:gd name="T8" fmla="*/ 3 w 16"/>
                  <a:gd name="T9" fmla="*/ 8 h 20"/>
                  <a:gd name="T10" fmla="*/ 10 w 16"/>
                  <a:gd name="T11" fmla="*/ 1 h 20"/>
                  <a:gd name="T12" fmla="*/ 5 w 16"/>
                  <a:gd name="T13" fmla="*/ 8 h 20"/>
                  <a:gd name="T14" fmla="*/ 10 w 16"/>
                  <a:gd name="T15" fmla="*/ 3 h 20"/>
                  <a:gd name="T16" fmla="*/ 5 w 16"/>
                  <a:gd name="T17" fmla="*/ 8 h 20"/>
                  <a:gd name="T18" fmla="*/ 11 w 16"/>
                  <a:gd name="T19" fmla="*/ 2 h 20"/>
                  <a:gd name="T20" fmla="*/ 6 w 16"/>
                  <a:gd name="T21" fmla="*/ 9 h 20"/>
                  <a:gd name="T22" fmla="*/ 11 w 16"/>
                  <a:gd name="T23" fmla="*/ 4 h 20"/>
                  <a:gd name="T24" fmla="*/ 7 w 16"/>
                  <a:gd name="T25" fmla="*/ 11 h 20"/>
                  <a:gd name="T26" fmla="*/ 12 w 16"/>
                  <a:gd name="T27" fmla="*/ 6 h 20"/>
                  <a:gd name="T28" fmla="*/ 9 w 16"/>
                  <a:gd name="T29" fmla="*/ 11 h 20"/>
                  <a:gd name="T30" fmla="*/ 12 w 16"/>
                  <a:gd name="T31" fmla="*/ 7 h 20"/>
                  <a:gd name="T32" fmla="*/ 10 w 16"/>
                  <a:gd name="T33" fmla="*/ 12 h 20"/>
                  <a:gd name="T34" fmla="*/ 10 w 16"/>
                  <a:gd name="T35" fmla="*/ 5 h 20"/>
                  <a:gd name="T36" fmla="*/ 15 w 16"/>
                  <a:gd name="T37" fmla="*/ 15 h 20"/>
                  <a:gd name="T38" fmla="*/ 11 w 16"/>
                  <a:gd name="T39" fmla="*/ 2 h 20"/>
                  <a:gd name="T40" fmla="*/ 16 w 16"/>
                  <a:gd name="T41" fmla="*/ 15 h 20"/>
                  <a:gd name="T42" fmla="*/ 9 w 16"/>
                  <a:gd name="T43" fmla="*/ 3 h 20"/>
                  <a:gd name="T44" fmla="*/ 12 w 16"/>
                  <a:gd name="T45" fmla="*/ 11 h 20"/>
                  <a:gd name="T46" fmla="*/ 15 w 16"/>
                  <a:gd name="T47" fmla="*/ 18 h 20"/>
                  <a:gd name="T48" fmla="*/ 7 w 16"/>
                  <a:gd name="T49" fmla="*/ 6 h 20"/>
                  <a:gd name="T50" fmla="*/ 14 w 16"/>
                  <a:gd name="T51" fmla="*/ 20 h 20"/>
                  <a:gd name="T52" fmla="*/ 6 w 16"/>
                  <a:gd name="T53" fmla="*/ 9 h 20"/>
                  <a:gd name="T54" fmla="*/ 11 w 16"/>
                  <a:gd name="T55" fmla="*/ 16 h 20"/>
                  <a:gd name="T56" fmla="*/ 15 w 16"/>
                  <a:gd name="T5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" h="20">
                    <a:moveTo>
                      <a:pt x="1" y="4"/>
                    </a:moveTo>
                    <a:cubicBezTo>
                      <a:pt x="3" y="3"/>
                      <a:pt x="6" y="2"/>
                      <a:pt x="8" y="0"/>
                    </a:cubicBezTo>
                    <a:cubicBezTo>
                      <a:pt x="5" y="2"/>
                      <a:pt x="3" y="5"/>
                      <a:pt x="0" y="8"/>
                    </a:cubicBezTo>
                    <a:cubicBezTo>
                      <a:pt x="3" y="6"/>
                      <a:pt x="6" y="3"/>
                      <a:pt x="9" y="1"/>
                    </a:cubicBezTo>
                    <a:cubicBezTo>
                      <a:pt x="7" y="3"/>
                      <a:pt x="5" y="5"/>
                      <a:pt x="3" y="8"/>
                    </a:cubicBezTo>
                    <a:cubicBezTo>
                      <a:pt x="5" y="5"/>
                      <a:pt x="8" y="3"/>
                      <a:pt x="10" y="1"/>
                    </a:cubicBezTo>
                    <a:cubicBezTo>
                      <a:pt x="9" y="2"/>
                      <a:pt x="6" y="6"/>
                      <a:pt x="5" y="8"/>
                    </a:cubicBezTo>
                    <a:cubicBezTo>
                      <a:pt x="7" y="6"/>
                      <a:pt x="9" y="4"/>
                      <a:pt x="10" y="3"/>
                    </a:cubicBezTo>
                    <a:cubicBezTo>
                      <a:pt x="8" y="4"/>
                      <a:pt x="7" y="7"/>
                      <a:pt x="5" y="8"/>
                    </a:cubicBezTo>
                    <a:cubicBezTo>
                      <a:pt x="7" y="6"/>
                      <a:pt x="9" y="4"/>
                      <a:pt x="11" y="2"/>
                    </a:cubicBezTo>
                    <a:cubicBezTo>
                      <a:pt x="9" y="4"/>
                      <a:pt x="7" y="7"/>
                      <a:pt x="6" y="9"/>
                    </a:cubicBezTo>
                    <a:cubicBezTo>
                      <a:pt x="8" y="8"/>
                      <a:pt x="9" y="5"/>
                      <a:pt x="11" y="4"/>
                    </a:cubicBezTo>
                    <a:cubicBezTo>
                      <a:pt x="10" y="7"/>
                      <a:pt x="7" y="9"/>
                      <a:pt x="7" y="11"/>
                    </a:cubicBezTo>
                    <a:cubicBezTo>
                      <a:pt x="9" y="10"/>
                      <a:pt x="10" y="7"/>
                      <a:pt x="12" y="6"/>
                    </a:cubicBezTo>
                    <a:cubicBezTo>
                      <a:pt x="11" y="8"/>
                      <a:pt x="9" y="9"/>
                      <a:pt x="9" y="11"/>
                    </a:cubicBezTo>
                    <a:cubicBezTo>
                      <a:pt x="10" y="10"/>
                      <a:pt x="11" y="8"/>
                      <a:pt x="12" y="7"/>
                    </a:cubicBezTo>
                    <a:cubicBezTo>
                      <a:pt x="12" y="9"/>
                      <a:pt x="10" y="10"/>
                      <a:pt x="10" y="12"/>
                    </a:cubicBezTo>
                    <a:cubicBezTo>
                      <a:pt x="11" y="11"/>
                      <a:pt x="12" y="7"/>
                      <a:pt x="10" y="5"/>
                    </a:cubicBezTo>
                    <a:cubicBezTo>
                      <a:pt x="11" y="8"/>
                      <a:pt x="12" y="14"/>
                      <a:pt x="15" y="15"/>
                    </a:cubicBezTo>
                    <a:cubicBezTo>
                      <a:pt x="15" y="11"/>
                      <a:pt x="12" y="7"/>
                      <a:pt x="11" y="2"/>
                    </a:cubicBezTo>
                    <a:cubicBezTo>
                      <a:pt x="12" y="6"/>
                      <a:pt x="14" y="11"/>
                      <a:pt x="16" y="15"/>
                    </a:cubicBezTo>
                    <a:cubicBezTo>
                      <a:pt x="14" y="11"/>
                      <a:pt x="12" y="6"/>
                      <a:pt x="9" y="3"/>
                    </a:cubicBezTo>
                    <a:cubicBezTo>
                      <a:pt x="9" y="6"/>
                      <a:pt x="11" y="9"/>
                      <a:pt x="12" y="11"/>
                    </a:cubicBezTo>
                    <a:cubicBezTo>
                      <a:pt x="13" y="13"/>
                      <a:pt x="14" y="16"/>
                      <a:pt x="15" y="18"/>
                    </a:cubicBezTo>
                    <a:cubicBezTo>
                      <a:pt x="12" y="14"/>
                      <a:pt x="10" y="10"/>
                      <a:pt x="7" y="6"/>
                    </a:cubicBezTo>
                    <a:cubicBezTo>
                      <a:pt x="9" y="10"/>
                      <a:pt x="12" y="15"/>
                      <a:pt x="14" y="20"/>
                    </a:cubicBezTo>
                    <a:cubicBezTo>
                      <a:pt x="11" y="16"/>
                      <a:pt x="8" y="13"/>
                      <a:pt x="6" y="9"/>
                    </a:cubicBezTo>
                    <a:cubicBezTo>
                      <a:pt x="8" y="11"/>
                      <a:pt x="9" y="14"/>
                      <a:pt x="11" y="16"/>
                    </a:cubicBezTo>
                    <a:cubicBezTo>
                      <a:pt x="12" y="17"/>
                      <a:pt x="13" y="20"/>
                      <a:pt x="15" y="20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Freeform 9">
                <a:extLst>
                  <a:ext uri="{FF2B5EF4-FFF2-40B4-BE49-F238E27FC236}">
                    <a16:creationId xmlns:a16="http://schemas.microsoft.com/office/drawing/2014/main" id="{BBF62842-3E19-46D0-810D-1BB58C9ACCD3}"/>
                  </a:ext>
                </a:extLst>
              </p:cNvPr>
              <p:cNvSpPr/>
              <p:nvPr/>
            </p:nvSpPr>
            <p:spPr bwMode="auto">
              <a:xfrm>
                <a:off x="8078348" y="1499947"/>
                <a:ext cx="835883" cy="1267306"/>
              </a:xfrm>
              <a:custGeom>
                <a:avLst/>
                <a:gdLst>
                  <a:gd name="T0" fmla="*/ 0 w 17"/>
                  <a:gd name="T1" fmla="*/ 21 h 26"/>
                  <a:gd name="T2" fmla="*/ 0 w 17"/>
                  <a:gd name="T3" fmla="*/ 21 h 26"/>
                  <a:gd name="T4" fmla="*/ 8 w 17"/>
                  <a:gd name="T5" fmla="*/ 11 h 26"/>
                  <a:gd name="T6" fmla="*/ 16 w 17"/>
                  <a:gd name="T7" fmla="*/ 0 h 26"/>
                  <a:gd name="T8" fmla="*/ 10 w 17"/>
                  <a:gd name="T9" fmla="*/ 8 h 26"/>
                  <a:gd name="T10" fmla="*/ 1 w 17"/>
                  <a:gd name="T11" fmla="*/ 24 h 26"/>
                  <a:gd name="T12" fmla="*/ 6 w 17"/>
                  <a:gd name="T13" fmla="*/ 16 h 26"/>
                  <a:gd name="T14" fmla="*/ 14 w 17"/>
                  <a:gd name="T15" fmla="*/ 5 h 26"/>
                  <a:gd name="T16" fmla="*/ 8 w 17"/>
                  <a:gd name="T17" fmla="*/ 13 h 26"/>
                  <a:gd name="T18" fmla="*/ 1 w 17"/>
                  <a:gd name="T19" fmla="*/ 26 h 26"/>
                  <a:gd name="T20" fmla="*/ 7 w 17"/>
                  <a:gd name="T21" fmla="*/ 16 h 26"/>
                  <a:gd name="T22" fmla="*/ 16 w 17"/>
                  <a:gd name="T23" fmla="*/ 3 h 26"/>
                  <a:gd name="T24" fmla="*/ 4 w 17"/>
                  <a:gd name="T25" fmla="*/ 22 h 26"/>
                  <a:gd name="T26" fmla="*/ 17 w 17"/>
                  <a:gd name="T2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6">
                    <a:moveTo>
                      <a:pt x="0" y="21"/>
                    </a:moveTo>
                    <a:cubicBezTo>
                      <a:pt x="0" y="22"/>
                      <a:pt x="0" y="22"/>
                      <a:pt x="0" y="21"/>
                    </a:cubicBezTo>
                    <a:cubicBezTo>
                      <a:pt x="3" y="18"/>
                      <a:pt x="5" y="14"/>
                      <a:pt x="8" y="11"/>
                    </a:cubicBezTo>
                    <a:cubicBezTo>
                      <a:pt x="10" y="7"/>
                      <a:pt x="14" y="4"/>
                      <a:pt x="16" y="0"/>
                    </a:cubicBezTo>
                    <a:cubicBezTo>
                      <a:pt x="13" y="2"/>
                      <a:pt x="11" y="5"/>
                      <a:pt x="10" y="8"/>
                    </a:cubicBezTo>
                    <a:cubicBezTo>
                      <a:pt x="7" y="12"/>
                      <a:pt x="3" y="18"/>
                      <a:pt x="1" y="24"/>
                    </a:cubicBezTo>
                    <a:cubicBezTo>
                      <a:pt x="3" y="22"/>
                      <a:pt x="5" y="18"/>
                      <a:pt x="6" y="16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1" y="7"/>
                      <a:pt x="9" y="10"/>
                      <a:pt x="8" y="13"/>
                    </a:cubicBezTo>
                    <a:cubicBezTo>
                      <a:pt x="5" y="17"/>
                      <a:pt x="2" y="22"/>
                      <a:pt x="1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10" y="12"/>
                      <a:pt x="13" y="8"/>
                      <a:pt x="16" y="3"/>
                    </a:cubicBezTo>
                    <a:cubicBezTo>
                      <a:pt x="11" y="9"/>
                      <a:pt x="9" y="16"/>
                      <a:pt x="4" y="22"/>
                    </a:cubicBezTo>
                    <a:cubicBezTo>
                      <a:pt x="7" y="14"/>
                      <a:pt x="12" y="8"/>
                      <a:pt x="17" y="2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" name="Freeform 10">
                <a:extLst>
                  <a:ext uri="{FF2B5EF4-FFF2-40B4-BE49-F238E27FC236}">
                    <a16:creationId xmlns:a16="http://schemas.microsoft.com/office/drawing/2014/main" id="{A11ACDCC-921B-4D93-986D-8358D199A572}"/>
                  </a:ext>
                </a:extLst>
              </p:cNvPr>
              <p:cNvSpPr/>
              <p:nvPr/>
            </p:nvSpPr>
            <p:spPr bwMode="auto">
              <a:xfrm>
                <a:off x="8224723" y="1107044"/>
                <a:ext cx="986110" cy="1317381"/>
              </a:xfrm>
              <a:custGeom>
                <a:avLst/>
                <a:gdLst>
                  <a:gd name="T0" fmla="*/ 0 w 20"/>
                  <a:gd name="T1" fmla="*/ 27 h 27"/>
                  <a:gd name="T2" fmla="*/ 11 w 20"/>
                  <a:gd name="T3" fmla="*/ 11 h 27"/>
                  <a:gd name="T4" fmla="*/ 20 w 20"/>
                  <a:gd name="T5" fmla="*/ 0 h 27"/>
                  <a:gd name="T6" fmla="*/ 12 w 20"/>
                  <a:gd name="T7" fmla="*/ 10 h 27"/>
                  <a:gd name="T8" fmla="*/ 12 w 20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0" y="27"/>
                    </a:moveTo>
                    <a:cubicBezTo>
                      <a:pt x="4" y="22"/>
                      <a:pt x="7" y="16"/>
                      <a:pt x="11" y="11"/>
                    </a:cubicBezTo>
                    <a:cubicBezTo>
                      <a:pt x="14" y="7"/>
                      <a:pt x="18" y="4"/>
                      <a:pt x="20" y="0"/>
                    </a:cubicBezTo>
                    <a:cubicBezTo>
                      <a:pt x="17" y="1"/>
                      <a:pt x="13" y="7"/>
                      <a:pt x="12" y="10"/>
                    </a:cubicBezTo>
                    <a:cubicBezTo>
                      <a:pt x="11" y="10"/>
                      <a:pt x="11" y="10"/>
                      <a:pt x="12" y="9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" name="Freeform 11">
                <a:extLst>
                  <a:ext uri="{FF2B5EF4-FFF2-40B4-BE49-F238E27FC236}">
                    <a16:creationId xmlns:a16="http://schemas.microsoft.com/office/drawing/2014/main" id="{FA8CD5D6-F337-4978-8AB6-5A5DB643AB9F}"/>
                  </a:ext>
                </a:extLst>
              </p:cNvPr>
              <p:cNvSpPr/>
              <p:nvPr/>
            </p:nvSpPr>
            <p:spPr bwMode="auto">
              <a:xfrm>
                <a:off x="7731669" y="1546170"/>
                <a:ext cx="100152" cy="50077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1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" name="Freeform 12">
                <a:extLst>
                  <a:ext uri="{FF2B5EF4-FFF2-40B4-BE49-F238E27FC236}">
                    <a16:creationId xmlns:a16="http://schemas.microsoft.com/office/drawing/2014/main" id="{BAD63CDF-712A-43E2-95CE-007F49FF39C9}"/>
                  </a:ext>
                </a:extLst>
              </p:cNvPr>
              <p:cNvSpPr/>
              <p:nvPr/>
            </p:nvSpPr>
            <p:spPr bwMode="auto">
              <a:xfrm>
                <a:off x="7192390" y="1399795"/>
                <a:ext cx="589356" cy="342828"/>
              </a:xfrm>
              <a:custGeom>
                <a:avLst/>
                <a:gdLst>
                  <a:gd name="T0" fmla="*/ 0 w 12"/>
                  <a:gd name="T1" fmla="*/ 6 h 7"/>
                  <a:gd name="T2" fmla="*/ 5 w 12"/>
                  <a:gd name="T3" fmla="*/ 3 h 7"/>
                  <a:gd name="T4" fmla="*/ 10 w 12"/>
                  <a:gd name="T5" fmla="*/ 1 h 7"/>
                  <a:gd name="T6" fmla="*/ 1 w 12"/>
                  <a:gd name="T7" fmla="*/ 6 h 7"/>
                  <a:gd name="T8" fmla="*/ 6 w 12"/>
                  <a:gd name="T9" fmla="*/ 3 h 7"/>
                  <a:gd name="T10" fmla="*/ 11 w 12"/>
                  <a:gd name="T11" fmla="*/ 0 h 7"/>
                  <a:gd name="T12" fmla="*/ 1 w 12"/>
                  <a:gd name="T13" fmla="*/ 6 h 7"/>
                  <a:gd name="T14" fmla="*/ 11 w 12"/>
                  <a:gd name="T15" fmla="*/ 0 h 7"/>
                  <a:gd name="T16" fmla="*/ 11 w 12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">
                    <a:moveTo>
                      <a:pt x="0" y="6"/>
                    </a:moveTo>
                    <a:cubicBezTo>
                      <a:pt x="1" y="7"/>
                      <a:pt x="4" y="4"/>
                      <a:pt x="5" y="3"/>
                    </a:cubicBezTo>
                    <a:cubicBezTo>
                      <a:pt x="7" y="3"/>
                      <a:pt x="9" y="2"/>
                      <a:pt x="10" y="1"/>
                    </a:cubicBezTo>
                    <a:cubicBezTo>
                      <a:pt x="7" y="2"/>
                      <a:pt x="4" y="5"/>
                      <a:pt x="1" y="6"/>
                    </a:cubicBezTo>
                    <a:cubicBezTo>
                      <a:pt x="2" y="5"/>
                      <a:pt x="4" y="4"/>
                      <a:pt x="6" y="3"/>
                    </a:cubicBezTo>
                    <a:cubicBezTo>
                      <a:pt x="7" y="2"/>
                      <a:pt x="9" y="1"/>
                      <a:pt x="11" y="0"/>
                    </a:cubicBezTo>
                    <a:cubicBezTo>
                      <a:pt x="7" y="1"/>
                      <a:pt x="4" y="4"/>
                      <a:pt x="1" y="6"/>
                    </a:cubicBezTo>
                    <a:cubicBezTo>
                      <a:pt x="4" y="3"/>
                      <a:pt x="8" y="1"/>
                      <a:pt x="11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" name="Freeform 13">
                <a:extLst>
                  <a:ext uri="{FF2B5EF4-FFF2-40B4-BE49-F238E27FC236}">
                    <a16:creationId xmlns:a16="http://schemas.microsoft.com/office/drawing/2014/main" id="{19E8B4EF-4443-4151-AEC8-F374ED5C7378}"/>
                  </a:ext>
                </a:extLst>
              </p:cNvPr>
              <p:cNvSpPr/>
              <p:nvPr/>
            </p:nvSpPr>
            <p:spPr bwMode="auto">
              <a:xfrm>
                <a:off x="7685445" y="1353571"/>
                <a:ext cx="589356" cy="1024629"/>
              </a:xfrm>
              <a:custGeom>
                <a:avLst/>
                <a:gdLst>
                  <a:gd name="T0" fmla="*/ 0 w 12"/>
                  <a:gd name="T1" fmla="*/ 1 h 21"/>
                  <a:gd name="T2" fmla="*/ 2 w 12"/>
                  <a:gd name="T3" fmla="*/ 3 h 21"/>
                  <a:gd name="T4" fmla="*/ 1 w 12"/>
                  <a:gd name="T5" fmla="*/ 1 h 21"/>
                  <a:gd name="T6" fmla="*/ 2 w 12"/>
                  <a:gd name="T7" fmla="*/ 3 h 21"/>
                  <a:gd name="T8" fmla="*/ 2 w 12"/>
                  <a:gd name="T9" fmla="*/ 0 h 21"/>
                  <a:gd name="T10" fmla="*/ 3 w 12"/>
                  <a:gd name="T11" fmla="*/ 3 h 21"/>
                  <a:gd name="T12" fmla="*/ 2 w 12"/>
                  <a:gd name="T13" fmla="*/ 1 h 21"/>
                  <a:gd name="T14" fmla="*/ 4 w 12"/>
                  <a:gd name="T15" fmla="*/ 3 h 21"/>
                  <a:gd name="T16" fmla="*/ 2 w 12"/>
                  <a:gd name="T17" fmla="*/ 0 h 21"/>
                  <a:gd name="T18" fmla="*/ 5 w 12"/>
                  <a:gd name="T19" fmla="*/ 6 h 21"/>
                  <a:gd name="T20" fmla="*/ 3 w 12"/>
                  <a:gd name="T21" fmla="*/ 2 h 21"/>
                  <a:gd name="T22" fmla="*/ 6 w 12"/>
                  <a:gd name="T23" fmla="*/ 8 h 21"/>
                  <a:gd name="T24" fmla="*/ 1 w 12"/>
                  <a:gd name="T25" fmla="*/ 0 h 21"/>
                  <a:gd name="T26" fmla="*/ 12 w 12"/>
                  <a:gd name="T27" fmla="*/ 21 h 21"/>
                  <a:gd name="T28" fmla="*/ 7 w 12"/>
                  <a:gd name="T29" fmla="*/ 13 h 21"/>
                  <a:gd name="T30" fmla="*/ 4 w 12"/>
                  <a:gd name="T31" fmla="*/ 7 h 21"/>
                  <a:gd name="T32" fmla="*/ 7 w 12"/>
                  <a:gd name="T33" fmla="*/ 11 h 21"/>
                  <a:gd name="T34" fmla="*/ 11 w 12"/>
                  <a:gd name="T35" fmla="*/ 19 h 21"/>
                  <a:gd name="T36" fmla="*/ 7 w 12"/>
                  <a:gd name="T37" fmla="*/ 11 h 21"/>
                  <a:gd name="T38" fmla="*/ 1 w 12"/>
                  <a:gd name="T39" fmla="*/ 1 h 21"/>
                  <a:gd name="T40" fmla="*/ 7 w 12"/>
                  <a:gd name="T41" fmla="*/ 10 h 21"/>
                  <a:gd name="T42" fmla="*/ 11 w 12"/>
                  <a:gd name="T43" fmla="*/ 17 h 21"/>
                  <a:gd name="T44" fmla="*/ 12 w 12"/>
                  <a:gd name="T45" fmla="*/ 20 h 21"/>
                  <a:gd name="T46" fmla="*/ 6 w 12"/>
                  <a:gd name="T47" fmla="*/ 11 h 21"/>
                  <a:gd name="T48" fmla="*/ 11 w 12"/>
                  <a:gd name="T49" fmla="*/ 19 h 21"/>
                  <a:gd name="T50" fmla="*/ 7 w 12"/>
                  <a:gd name="T51" fmla="*/ 14 h 21"/>
                  <a:gd name="T52" fmla="*/ 9 w 12"/>
                  <a:gd name="T5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21">
                    <a:moveTo>
                      <a:pt x="0" y="1"/>
                    </a:moveTo>
                    <a:cubicBezTo>
                      <a:pt x="1" y="2"/>
                      <a:pt x="1" y="2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3" y="1"/>
                      <a:pt x="5" y="4"/>
                      <a:pt x="5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4" y="4"/>
                      <a:pt x="5" y="6"/>
                      <a:pt x="6" y="8"/>
                    </a:cubicBezTo>
                    <a:cubicBezTo>
                      <a:pt x="5" y="5"/>
                      <a:pt x="3" y="2"/>
                      <a:pt x="1" y="0"/>
                    </a:cubicBezTo>
                    <a:cubicBezTo>
                      <a:pt x="7" y="4"/>
                      <a:pt x="7" y="15"/>
                      <a:pt x="12" y="21"/>
                    </a:cubicBezTo>
                    <a:cubicBezTo>
                      <a:pt x="11" y="18"/>
                      <a:pt x="8" y="15"/>
                      <a:pt x="7" y="13"/>
                    </a:cubicBezTo>
                    <a:cubicBezTo>
                      <a:pt x="6" y="11"/>
                      <a:pt x="5" y="9"/>
                      <a:pt x="4" y="7"/>
                    </a:cubicBezTo>
                    <a:cubicBezTo>
                      <a:pt x="5" y="8"/>
                      <a:pt x="6" y="10"/>
                      <a:pt x="7" y="11"/>
                    </a:cubicBezTo>
                    <a:cubicBezTo>
                      <a:pt x="9" y="14"/>
                      <a:pt x="10" y="16"/>
                      <a:pt x="11" y="19"/>
                    </a:cubicBezTo>
                    <a:cubicBezTo>
                      <a:pt x="10" y="16"/>
                      <a:pt x="8" y="14"/>
                      <a:pt x="7" y="11"/>
                    </a:cubicBezTo>
                    <a:cubicBezTo>
                      <a:pt x="5" y="8"/>
                      <a:pt x="4" y="4"/>
                      <a:pt x="1" y="1"/>
                    </a:cubicBezTo>
                    <a:cubicBezTo>
                      <a:pt x="3" y="5"/>
                      <a:pt x="5" y="7"/>
                      <a:pt x="7" y="10"/>
                    </a:cubicBezTo>
                    <a:cubicBezTo>
                      <a:pt x="8" y="13"/>
                      <a:pt x="9" y="15"/>
                      <a:pt x="11" y="17"/>
                    </a:cubicBezTo>
                    <a:cubicBezTo>
                      <a:pt x="11" y="18"/>
                      <a:pt x="11" y="19"/>
                      <a:pt x="12" y="20"/>
                    </a:cubicBezTo>
                    <a:cubicBezTo>
                      <a:pt x="10" y="17"/>
                      <a:pt x="9" y="13"/>
                      <a:pt x="6" y="11"/>
                    </a:cubicBezTo>
                    <a:cubicBezTo>
                      <a:pt x="7" y="14"/>
                      <a:pt x="9" y="16"/>
                      <a:pt x="11" y="19"/>
                    </a:cubicBezTo>
                    <a:cubicBezTo>
                      <a:pt x="10" y="17"/>
                      <a:pt x="8" y="16"/>
                      <a:pt x="7" y="14"/>
                    </a:cubicBezTo>
                    <a:cubicBezTo>
                      <a:pt x="8" y="16"/>
                      <a:pt x="9" y="17"/>
                      <a:pt x="9" y="19"/>
                    </a:cubicBezTo>
                  </a:path>
                </a:pathLst>
              </a:custGeom>
              <a:ln>
                <a:solidFill>
                  <a:srgbClr val="FF33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0081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 autoUpdateAnimBg="0"/>
      <p:bldP spid="26" grpId="0" autoUpdateAnimBg="0"/>
      <p:bldP spid="3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5C51A-E28C-A047-A650-6912A7B22D21}"/>
              </a:ext>
            </a:extLst>
          </p:cNvPr>
          <p:cNvSpPr txBox="1">
            <a:spLocks/>
          </p:cNvSpPr>
          <p:nvPr/>
        </p:nvSpPr>
        <p:spPr bwMode="auto">
          <a:xfrm>
            <a:off x="1524000" y="304800"/>
            <a:ext cx="99060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38FA7C6C-426E-6348-8F2E-5BF29651D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3" y="2763582"/>
            <a:ext cx="2209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5A8512AA-F618-0C48-9701-2B3BF1DFB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773" y="2342894"/>
            <a:ext cx="2439988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Bệnh viện</a:t>
            </a: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63716C9B-DE02-D745-8CB6-D856711A6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773" y="4770182"/>
            <a:ext cx="2454275" cy="5461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Chợ 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050628B5-AD55-8348-9698-07A1556E7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773" y="3943094"/>
            <a:ext cx="2438400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9D7259E8-3644-6647-85B0-49B63A2D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773" y="3144582"/>
            <a:ext cx="2438400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Công viên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9">
            <a:extLst>
              <a:ext uri="{FF2B5EF4-FFF2-40B4-BE49-F238E27FC236}">
                <a16:creationId xmlns:a16="http://schemas.microsoft.com/office/drawing/2014/main" id="{A8920F05-92B6-1F45-BF8B-C655C3671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773" y="1395157"/>
            <a:ext cx="2455863" cy="822325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Trụ sở UBND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tỉnh (Thành phố)</a:t>
            </a:r>
          </a:p>
        </p:txBody>
      </p:sp>
      <p:sp>
        <p:nvSpPr>
          <p:cNvPr id="11" name="Rectangle 30">
            <a:extLst>
              <a:ext uri="{FF2B5EF4-FFF2-40B4-BE49-F238E27FC236}">
                <a16:creationId xmlns:a16="http://schemas.microsoft.com/office/drawing/2014/main" id="{0CD0B9AE-43BE-B24A-9D58-E837D2F33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231769"/>
            <a:ext cx="3810000" cy="744538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hoạt động của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tỉnh, thành phố.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1">
            <a:extLst>
              <a:ext uri="{FF2B5EF4-FFF2-40B4-BE49-F238E27FC236}">
                <a16:creationId xmlns:a16="http://schemas.microsoft.com/office/drawing/2014/main" id="{32EDA89E-FCEC-B841-B37E-797C90FCD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395157"/>
            <a:ext cx="3810000" cy="696912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Vui chơi, giải trí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32">
            <a:extLst>
              <a:ext uri="{FF2B5EF4-FFF2-40B4-BE49-F238E27FC236}">
                <a16:creationId xmlns:a16="http://schemas.microsoft.com/office/drawing/2014/main" id="{977803BC-89DF-564C-A9F6-2240658DC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108069"/>
            <a:ext cx="3810000" cy="7620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Khám chữa bệnh cho nhân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dân.</a:t>
            </a:r>
          </a:p>
        </p:txBody>
      </p:sp>
      <p:sp>
        <p:nvSpPr>
          <p:cNvPr id="14" name="Rectangle 33">
            <a:extLst>
              <a:ext uri="{FF2B5EF4-FFF2-40B4-BE49-F238E27FC236}">
                <a16:creationId xmlns:a16="http://schemas.microsoft.com/office/drawing/2014/main" id="{225DD1C7-3240-974A-803B-75A845450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894007"/>
            <a:ext cx="3810000" cy="500062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Nơi học tập của HS.</a:t>
            </a: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BF4498D5-9977-7941-992E-CB8101883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000244"/>
            <a:ext cx="3810000" cy="784225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Trao đổi, buôn bán hàng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7B643607-222D-0140-AE2B-885FB9030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773" y="5430582"/>
            <a:ext cx="2439988" cy="569912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Đài phát thanh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944EFFBD-F585-184E-8101-AFBC7FEC4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555994"/>
            <a:ext cx="3810000" cy="600075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Truyền phát thông tin.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图片 33">
            <a:extLst>
              <a:ext uri="{FF2B5EF4-FFF2-40B4-BE49-F238E27FC236}">
                <a16:creationId xmlns:a16="http://schemas.microsoft.com/office/drawing/2014/main" id="{170FDEA9-1141-F04C-8A2B-54204E7A6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10" y="1747684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3" descr="图片包含 室内&#10;&#10;已生成高可信度的说明">
            <a:extLst>
              <a:ext uri="{FF2B5EF4-FFF2-40B4-BE49-F238E27FC236}">
                <a16:creationId xmlns:a16="http://schemas.microsoft.com/office/drawing/2014/main" id="{DAF61763-9686-1D48-88DD-B4A3B74AF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75" y="5518204"/>
            <a:ext cx="2161249" cy="135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99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图片包含 玩具, 玩偶&#10;&#10;已生成极高可信度的说明">
            <a:extLst>
              <a:ext uri="{FF2B5EF4-FFF2-40B4-BE49-F238E27FC236}">
                <a16:creationId xmlns:a16="http://schemas.microsoft.com/office/drawing/2014/main" id="{1F8E0534-9E9A-4CE7-8AC3-C37BFD7DFD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-172027" y="-867374"/>
            <a:ext cx="2826905" cy="379644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92CBBC2-728A-4446-B950-C1033B4520E0}"/>
              </a:ext>
            </a:extLst>
          </p:cNvPr>
          <p:cNvSpPr/>
          <p:nvPr/>
        </p:nvSpPr>
        <p:spPr>
          <a:xfrm>
            <a:off x="4267200" y="4958326"/>
            <a:ext cx="1724025" cy="172085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EA959B-F527-7F4C-8B93-2D4A5340AB5B}"/>
              </a:ext>
            </a:extLst>
          </p:cNvPr>
          <p:cNvSpPr/>
          <p:nvPr/>
        </p:nvSpPr>
        <p:spPr>
          <a:xfrm>
            <a:off x="5729288" y="2350064"/>
            <a:ext cx="1770062" cy="172085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34883B-B45D-9042-B118-17D264BF950E}"/>
              </a:ext>
            </a:extLst>
          </p:cNvPr>
          <p:cNvSpPr/>
          <p:nvPr/>
        </p:nvSpPr>
        <p:spPr>
          <a:xfrm>
            <a:off x="8629650" y="2507226"/>
            <a:ext cx="1752600" cy="172085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hlinkClick r:id="rId5" action="ppaction://hlinksldjump"/>
            <a:extLst>
              <a:ext uri="{FF2B5EF4-FFF2-40B4-BE49-F238E27FC236}">
                <a16:creationId xmlns:a16="http://schemas.microsoft.com/office/drawing/2014/main" id="{E5C2274A-386E-8045-9180-FDA37AA1CE87}"/>
              </a:ext>
            </a:extLst>
          </p:cNvPr>
          <p:cNvSpPr/>
          <p:nvPr/>
        </p:nvSpPr>
        <p:spPr>
          <a:xfrm>
            <a:off x="6269038" y="2116701"/>
            <a:ext cx="735012" cy="558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hlinkClick r:id="rId6" action="ppaction://hlinksldjump"/>
            <a:extLst>
              <a:ext uri="{FF2B5EF4-FFF2-40B4-BE49-F238E27FC236}">
                <a16:creationId xmlns:a16="http://schemas.microsoft.com/office/drawing/2014/main" id="{1D8A0ABC-929F-0B49-9106-C0B0800B44BF}"/>
              </a:ext>
            </a:extLst>
          </p:cNvPr>
          <p:cNvSpPr/>
          <p:nvPr/>
        </p:nvSpPr>
        <p:spPr>
          <a:xfrm>
            <a:off x="9139238" y="2243701"/>
            <a:ext cx="733425" cy="558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hlinkClick r:id="rId7" action="ppaction://hlinksldjump"/>
            <a:extLst>
              <a:ext uri="{FF2B5EF4-FFF2-40B4-BE49-F238E27FC236}">
                <a16:creationId xmlns:a16="http://schemas.microsoft.com/office/drawing/2014/main" id="{00D2F426-AE6B-3448-B331-307A550E25E4}"/>
              </a:ext>
            </a:extLst>
          </p:cNvPr>
          <p:cNvSpPr/>
          <p:nvPr/>
        </p:nvSpPr>
        <p:spPr>
          <a:xfrm>
            <a:off x="4721225" y="4699564"/>
            <a:ext cx="735013" cy="558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9BBB73-359E-844D-9939-D0ED7DEEEB92}"/>
              </a:ext>
            </a:extLst>
          </p:cNvPr>
          <p:cNvSpPr/>
          <p:nvPr/>
        </p:nvSpPr>
        <p:spPr>
          <a:xfrm>
            <a:off x="7313613" y="4944039"/>
            <a:ext cx="1725612" cy="172085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8449C1-3E40-E04F-B900-B85505198DEC}"/>
              </a:ext>
            </a:extLst>
          </p:cNvPr>
          <p:cNvSpPr/>
          <p:nvPr/>
        </p:nvSpPr>
        <p:spPr>
          <a:xfrm>
            <a:off x="2824163" y="2534214"/>
            <a:ext cx="1687512" cy="1735137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hlinkClick r:id="rId8" action="ppaction://hlinksldjump"/>
            <a:extLst>
              <a:ext uri="{FF2B5EF4-FFF2-40B4-BE49-F238E27FC236}">
                <a16:creationId xmlns:a16="http://schemas.microsoft.com/office/drawing/2014/main" id="{E46A085D-E0C1-7043-B715-90A28C39E7DE}"/>
              </a:ext>
            </a:extLst>
          </p:cNvPr>
          <p:cNvSpPr/>
          <p:nvPr/>
        </p:nvSpPr>
        <p:spPr>
          <a:xfrm>
            <a:off x="3300413" y="2218301"/>
            <a:ext cx="735012" cy="558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hlinkClick r:id="rId9" action="ppaction://hlinksldjump"/>
            <a:extLst>
              <a:ext uri="{FF2B5EF4-FFF2-40B4-BE49-F238E27FC236}">
                <a16:creationId xmlns:a16="http://schemas.microsoft.com/office/drawing/2014/main" id="{80BE70D4-BEF3-EF40-823E-3E3DF3A175CB}"/>
              </a:ext>
            </a:extLst>
          </p:cNvPr>
          <p:cNvSpPr/>
          <p:nvPr/>
        </p:nvSpPr>
        <p:spPr>
          <a:xfrm>
            <a:off x="7905750" y="4599551"/>
            <a:ext cx="735013" cy="558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ction Button: Forward or Next 1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E4A937D-6254-034A-99FA-DDEA58325248}"/>
              </a:ext>
            </a:extLst>
          </p:cNvPr>
          <p:cNvSpPr/>
          <p:nvPr/>
        </p:nvSpPr>
        <p:spPr>
          <a:xfrm>
            <a:off x="11458011" y="6241128"/>
            <a:ext cx="720725" cy="5873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D1ABCAE-F566-B540-BB48-9C7E8A3EC561}"/>
              </a:ext>
            </a:extLst>
          </p:cNvPr>
          <p:cNvSpPr txBox="1">
            <a:spLocks/>
          </p:cNvSpPr>
          <p:nvPr/>
        </p:nvSpPr>
        <p:spPr bwMode="auto">
          <a:xfrm>
            <a:off x="2209800" y="341876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chỉ đường thông thạo</a:t>
            </a:r>
            <a:endParaRPr lang="en-US" altLang="en-US" sz="4800" b="1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3" descr="图片包含 室内&#10;&#10;已生成高可信度的说明">
            <a:extLst>
              <a:ext uri="{FF2B5EF4-FFF2-40B4-BE49-F238E27FC236}">
                <a16:creationId xmlns:a16="http://schemas.microsoft.com/office/drawing/2014/main" id="{33610EE4-CADE-AB4E-B9F0-FA527BA134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560" y="200733"/>
            <a:ext cx="2542392" cy="1590530"/>
          </a:xfrm>
          <a:prstGeom prst="rect">
            <a:avLst/>
          </a:prstGeom>
        </p:spPr>
      </p:pic>
      <p:pic>
        <p:nvPicPr>
          <p:cNvPr id="24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1B49F36D-3246-8247-99C1-D353AC2154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" y="2953269"/>
            <a:ext cx="2972809" cy="398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ction Button: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0CAAC3F-BBAD-2C4A-9AE3-4ECF643B34A9}"/>
              </a:ext>
            </a:extLst>
          </p:cNvPr>
          <p:cNvSpPr/>
          <p:nvPr/>
        </p:nvSpPr>
        <p:spPr>
          <a:xfrm>
            <a:off x="-15272" y="6299095"/>
            <a:ext cx="514350" cy="542925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A8D99B-D4DE-AD42-B2F3-B50149070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66"/>
          <a:stretch/>
        </p:blipFill>
        <p:spPr>
          <a:xfrm flipH="1">
            <a:off x="685800" y="1066800"/>
            <a:ext cx="2386148" cy="2142309"/>
          </a:xfrm>
          <a:prstGeom prst="rect">
            <a:avLst/>
          </a:prstGeom>
        </p:spPr>
      </p:pic>
      <p:sp>
        <p:nvSpPr>
          <p:cNvPr id="13" name="Line Callout 2 (Border and Accent Bar) 12">
            <a:extLst>
              <a:ext uri="{FF2B5EF4-FFF2-40B4-BE49-F238E27FC236}">
                <a16:creationId xmlns:a16="http://schemas.microsoft.com/office/drawing/2014/main" id="{B57F625F-07EF-5445-B619-364AD74B467C}"/>
              </a:ext>
            </a:extLst>
          </p:cNvPr>
          <p:cNvSpPr/>
          <p:nvPr/>
        </p:nvSpPr>
        <p:spPr>
          <a:xfrm>
            <a:off x="3810000" y="838200"/>
            <a:ext cx="6248400" cy="1524000"/>
          </a:xfrm>
          <a:prstGeom prst="accentBorderCallout2">
            <a:avLst>
              <a:gd name="adj1" fmla="val 20132"/>
              <a:gd name="adj2" fmla="val -2222"/>
              <a:gd name="adj3" fmla="val 21515"/>
              <a:gd name="adj4" fmla="val -8592"/>
              <a:gd name="adj5" fmla="val 73791"/>
              <a:gd name="adj6" fmla="val -2026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VN" sz="2800" dirty="0">
              <a:solidFill>
                <a:schemeClr val="tx1"/>
              </a:solidFill>
            </a:endParaRPr>
          </a:p>
        </p:txBody>
      </p: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DA4EA926-6EFA-AA47-946A-5D0EE2AB1BF4}"/>
              </a:ext>
            </a:extLst>
          </p:cNvPr>
          <p:cNvSpPr/>
          <p:nvPr/>
        </p:nvSpPr>
        <p:spPr>
          <a:xfrm>
            <a:off x="3657600" y="3209109"/>
            <a:ext cx="5181600" cy="2286000"/>
          </a:xfrm>
          <a:prstGeom prst="cloudCallout">
            <a:avLst>
              <a:gd name="adj1" fmla="val 82796"/>
              <a:gd name="adj2" fmla="val 2056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…</a:t>
            </a:r>
          </a:p>
          <a:p>
            <a:pPr algn="ctr"/>
            <a:endParaRPr lang="en-VN" dirty="0"/>
          </a:p>
        </p:txBody>
      </p:sp>
      <p:pic>
        <p:nvPicPr>
          <p:cNvPr id="15" name="图片 8" descr="图片包含 玩具, 玩偶&#10;&#10;已生成极高可信度的说明">
            <a:extLst>
              <a:ext uri="{FF2B5EF4-FFF2-40B4-BE49-F238E27FC236}">
                <a16:creationId xmlns:a16="http://schemas.microsoft.com/office/drawing/2014/main" id="{371F7144-C493-944F-AE95-50AE47474A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9982069" y="2853513"/>
            <a:ext cx="2826905" cy="3796449"/>
          </a:xfrm>
          <a:prstGeom prst="rect">
            <a:avLst/>
          </a:prstGeom>
        </p:spPr>
      </p:pic>
      <p:grpSp>
        <p:nvGrpSpPr>
          <p:cNvPr id="16" name="组合 18">
            <a:extLst>
              <a:ext uri="{FF2B5EF4-FFF2-40B4-BE49-F238E27FC236}">
                <a16:creationId xmlns:a16="http://schemas.microsoft.com/office/drawing/2014/main" id="{E897A596-F94E-5247-B2AD-629F3D103B00}"/>
              </a:ext>
            </a:extLst>
          </p:cNvPr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92676227-6A0B-9641-B0DE-06A8FC5D4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8" name="图片 20">
              <a:extLst>
                <a:ext uri="{FF2B5EF4-FFF2-40B4-BE49-F238E27FC236}">
                  <a16:creationId xmlns:a16="http://schemas.microsoft.com/office/drawing/2014/main" id="{F191C013-5757-0A4E-B263-7B9D5C437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9" name="图片 21">
              <a:extLst>
                <a:ext uri="{FF2B5EF4-FFF2-40B4-BE49-F238E27FC236}">
                  <a16:creationId xmlns:a16="http://schemas.microsoft.com/office/drawing/2014/main" id="{4112D63F-EA7C-EE4D-994D-6EBDFEAE5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20" name="图片 17">
            <a:extLst>
              <a:ext uri="{FF2B5EF4-FFF2-40B4-BE49-F238E27FC236}">
                <a16:creationId xmlns:a16="http://schemas.microsoft.com/office/drawing/2014/main" id="{380D2FC5-56CA-EC44-B49E-BC016C8AA7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" y="59195"/>
            <a:ext cx="915754" cy="156094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429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4909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C2E2843-2062-1A43-BC4C-D06DBEDD877D}"/>
              </a:ext>
            </a:extLst>
          </p:cNvPr>
          <p:cNvSpPr/>
          <p:nvPr/>
        </p:nvSpPr>
        <p:spPr>
          <a:xfrm>
            <a:off x="-15272" y="6299095"/>
            <a:ext cx="514350" cy="542925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19F6A-6547-4448-84FB-0AD11B7B5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66"/>
          <a:stretch/>
        </p:blipFill>
        <p:spPr>
          <a:xfrm flipH="1">
            <a:off x="685800" y="1066800"/>
            <a:ext cx="2386148" cy="2142309"/>
          </a:xfrm>
          <a:prstGeom prst="rect">
            <a:avLst/>
          </a:prstGeom>
        </p:spPr>
      </p:pic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EA141A49-6C2F-D044-93B6-99031E3972D6}"/>
              </a:ext>
            </a:extLst>
          </p:cNvPr>
          <p:cNvSpPr/>
          <p:nvPr/>
        </p:nvSpPr>
        <p:spPr>
          <a:xfrm>
            <a:off x="3810000" y="838200"/>
            <a:ext cx="6248400" cy="1524000"/>
          </a:xfrm>
          <a:prstGeom prst="accentBorderCallout2">
            <a:avLst>
              <a:gd name="adj1" fmla="val 20132"/>
              <a:gd name="adj2" fmla="val -2222"/>
              <a:gd name="adj3" fmla="val 21515"/>
              <a:gd name="adj4" fmla="val -8592"/>
              <a:gd name="adj5" fmla="val 73791"/>
              <a:gd name="adj6" fmla="val -2026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VN" sz="2800" dirty="0">
              <a:solidFill>
                <a:schemeClr val="tx1"/>
              </a:solidFill>
            </a:endParaRP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D25DD690-6E42-984F-9A94-C8CB661688C3}"/>
              </a:ext>
            </a:extLst>
          </p:cNvPr>
          <p:cNvSpPr/>
          <p:nvPr/>
        </p:nvSpPr>
        <p:spPr>
          <a:xfrm>
            <a:off x="3657600" y="3209109"/>
            <a:ext cx="5181600" cy="2286000"/>
          </a:xfrm>
          <a:prstGeom prst="cloudCallout">
            <a:avLst>
              <a:gd name="adj1" fmla="val 82796"/>
              <a:gd name="adj2" fmla="val 20564"/>
            </a:avLst>
          </a:prstGeom>
          <a:solidFill>
            <a:schemeClr val="accent6">
              <a:lumMod val="20000"/>
              <a:lumOff val="80000"/>
              <a:alpha val="69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VN" sz="2800" dirty="0"/>
          </a:p>
        </p:txBody>
      </p:sp>
      <p:pic>
        <p:nvPicPr>
          <p:cNvPr id="8" name="图片 8" descr="图片包含 玩具, 玩偶&#10;&#10;已生成极高可信度的说明">
            <a:extLst>
              <a:ext uri="{FF2B5EF4-FFF2-40B4-BE49-F238E27FC236}">
                <a16:creationId xmlns:a16="http://schemas.microsoft.com/office/drawing/2014/main" id="{792D4AB8-DD45-B449-B21B-4D49544123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9982069" y="2853513"/>
            <a:ext cx="2826905" cy="3796449"/>
          </a:xfrm>
          <a:prstGeom prst="rect">
            <a:avLst/>
          </a:prstGeom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id="{E9B785E9-A8F8-164B-A927-A8DA10D0926B}"/>
              </a:ext>
            </a:extLst>
          </p:cNvPr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73017D09-53A1-424F-8512-60CE004F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0">
              <a:extLst>
                <a:ext uri="{FF2B5EF4-FFF2-40B4-BE49-F238E27FC236}">
                  <a16:creationId xmlns:a16="http://schemas.microsoft.com/office/drawing/2014/main" id="{87E55DC0-264B-214A-8E7C-0BE8C108F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1">
              <a:extLst>
                <a:ext uri="{FF2B5EF4-FFF2-40B4-BE49-F238E27FC236}">
                  <a16:creationId xmlns:a16="http://schemas.microsoft.com/office/drawing/2014/main" id="{35EE6554-84D0-6D4E-A01F-B611D813B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17">
            <a:extLst>
              <a:ext uri="{FF2B5EF4-FFF2-40B4-BE49-F238E27FC236}">
                <a16:creationId xmlns:a16="http://schemas.microsoft.com/office/drawing/2014/main" id="{6BA3B0F9-AB59-854F-8290-93C4DEB39A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" y="59195"/>
            <a:ext cx="915754" cy="156094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8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组合 18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4" name="图片 3" descr="图片包含 室内&#10;&#10;已生成高可信度的说明">
            <a:extLst>
              <a:ext uri="{FF2B5EF4-FFF2-40B4-BE49-F238E27FC236}">
                <a16:creationId xmlns:a16="http://schemas.microsoft.com/office/drawing/2014/main" id="{D3424543-6844-435B-8A50-9FBDE66543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4" y="200733"/>
            <a:ext cx="3901348" cy="2440698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FD04CB93-152C-41C3-B16E-D23974E9EC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962"/>
            <a:ext cx="2972809" cy="39815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0FBA39-86AE-C942-B897-629B2C56C2E3}"/>
              </a:ext>
            </a:extLst>
          </p:cNvPr>
          <p:cNvSpPr txBox="1"/>
          <p:nvPr/>
        </p:nvSpPr>
        <p:spPr>
          <a:xfrm>
            <a:off x="2362200" y="2559600"/>
            <a:ext cx="83033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80226"/>
      </p:ext>
    </p:extLst>
  </p:cSld>
  <p:clrMapOvr>
    <a:masterClrMapping/>
  </p:clrMapOvr>
  <p:transition spd="slow" advClick="0" advTm="4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936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3EFB9CA-B0A0-EB43-AEA1-4CB54C908957}"/>
              </a:ext>
            </a:extLst>
          </p:cNvPr>
          <p:cNvSpPr/>
          <p:nvPr/>
        </p:nvSpPr>
        <p:spPr>
          <a:xfrm>
            <a:off x="-15272" y="6299095"/>
            <a:ext cx="514350" cy="542925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B2DC7F-5B3C-3247-A2A0-A0BBE203D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66"/>
          <a:stretch/>
        </p:blipFill>
        <p:spPr>
          <a:xfrm flipH="1">
            <a:off x="685800" y="1066800"/>
            <a:ext cx="2386148" cy="2142309"/>
          </a:xfrm>
          <a:prstGeom prst="rect">
            <a:avLst/>
          </a:prstGeom>
        </p:spPr>
      </p:pic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F9542426-D524-5E49-9721-A53EF080BA70}"/>
              </a:ext>
            </a:extLst>
          </p:cNvPr>
          <p:cNvSpPr/>
          <p:nvPr/>
        </p:nvSpPr>
        <p:spPr>
          <a:xfrm>
            <a:off x="3810000" y="838200"/>
            <a:ext cx="6248400" cy="1524000"/>
          </a:xfrm>
          <a:prstGeom prst="accentBorderCallout2">
            <a:avLst>
              <a:gd name="adj1" fmla="val 20132"/>
              <a:gd name="adj2" fmla="val -2222"/>
              <a:gd name="adj3" fmla="val 21515"/>
              <a:gd name="adj4" fmla="val -8592"/>
              <a:gd name="adj5" fmla="val 73791"/>
              <a:gd name="adj6" fmla="val -2026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đồ dùng học tập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VN" sz="2800" dirty="0">
              <a:solidFill>
                <a:schemeClr val="tx1"/>
              </a:solidFill>
            </a:endParaRP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3252997E-F98A-D24A-8EE8-B9D9E8CEE3DE}"/>
              </a:ext>
            </a:extLst>
          </p:cNvPr>
          <p:cNvSpPr/>
          <p:nvPr/>
        </p:nvSpPr>
        <p:spPr>
          <a:xfrm>
            <a:off x="3652683" y="3276968"/>
            <a:ext cx="5181600" cy="2286000"/>
          </a:xfrm>
          <a:prstGeom prst="cloudCallout">
            <a:avLst>
              <a:gd name="adj1" fmla="val 82796"/>
              <a:gd name="adj2" fmla="val 20564"/>
            </a:avLst>
          </a:prstGeom>
          <a:solidFill>
            <a:srgbClr val="D883FF">
              <a:alpha val="27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 sách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algn="ctr"/>
            <a:endParaRPr lang="en-VN" sz="2800" dirty="0">
              <a:solidFill>
                <a:schemeClr val="tx1"/>
              </a:solidFill>
            </a:endParaRPr>
          </a:p>
        </p:txBody>
      </p:sp>
      <p:pic>
        <p:nvPicPr>
          <p:cNvPr id="8" name="图片 8" descr="图片包含 玩具, 玩偶&#10;&#10;已生成极高可信度的说明">
            <a:extLst>
              <a:ext uri="{FF2B5EF4-FFF2-40B4-BE49-F238E27FC236}">
                <a16:creationId xmlns:a16="http://schemas.microsoft.com/office/drawing/2014/main" id="{66F64B1A-68A0-DD49-A0FD-3F13ED1682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9982069" y="2853513"/>
            <a:ext cx="2826905" cy="3796449"/>
          </a:xfrm>
          <a:prstGeom prst="rect">
            <a:avLst/>
          </a:prstGeom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id="{11285509-4A56-B549-BF99-02E6C5B3D000}"/>
              </a:ext>
            </a:extLst>
          </p:cNvPr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63034231-0A8C-9845-AB00-DDBC578FD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0">
              <a:extLst>
                <a:ext uri="{FF2B5EF4-FFF2-40B4-BE49-F238E27FC236}">
                  <a16:creationId xmlns:a16="http://schemas.microsoft.com/office/drawing/2014/main" id="{F60A8A5E-0EF9-6F4A-868B-8C21A58B5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1">
              <a:extLst>
                <a:ext uri="{FF2B5EF4-FFF2-40B4-BE49-F238E27FC236}">
                  <a16:creationId xmlns:a16="http://schemas.microsoft.com/office/drawing/2014/main" id="{B7103B11-F2A8-A14A-93A0-6A2C216C4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17">
            <a:extLst>
              <a:ext uri="{FF2B5EF4-FFF2-40B4-BE49-F238E27FC236}">
                <a16:creationId xmlns:a16="http://schemas.microsoft.com/office/drawing/2014/main" id="{BB87A731-F8B1-364B-B18B-6F14B25505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" y="59195"/>
            <a:ext cx="915754" cy="156094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2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2254196" y="1004924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6481106" y="776450"/>
            <a:ext cx="2242237" cy="5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Khởi</a:t>
            </a:r>
            <a:r>
              <a:rPr lang="en-US" altLang="zh-CN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động</a:t>
            </a:r>
            <a:endParaRPr lang="en-US" altLang="zh-CN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05" y="3200221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2242005" y="4173526"/>
            <a:ext cx="1042183" cy="104248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091556" y="4384997"/>
            <a:ext cx="1296281" cy="64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1</a:t>
            </a:r>
            <a:endParaRPr lang="en-US" altLang="zh-CN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66" y="1645577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B0BED069-2F88-4236-9842-832C9A20A7F7}"/>
              </a:ext>
            </a:extLst>
          </p:cNvPr>
          <p:cNvGrpSpPr/>
          <p:nvPr/>
        </p:nvGrpSpPr>
        <p:grpSpPr>
          <a:xfrm>
            <a:off x="6074945" y="865125"/>
            <a:ext cx="324632" cy="352474"/>
            <a:chOff x="5038628" y="2357164"/>
            <a:chExt cx="2114744" cy="2296116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700E11F4-FD7C-4E61-BB2E-AF14DE50C61B}"/>
                </a:ext>
              </a:extLst>
            </p:cNvPr>
            <p:cNvGrpSpPr/>
            <p:nvPr/>
          </p:nvGrpSpPr>
          <p:grpSpPr>
            <a:xfrm>
              <a:off x="5174686" y="3043148"/>
              <a:ext cx="1479164" cy="1610132"/>
              <a:chOff x="5174686" y="3043148"/>
              <a:chExt cx="1479164" cy="1610132"/>
            </a:xfrm>
          </p:grpSpPr>
          <p:sp>
            <p:nvSpPr>
              <p:cNvPr id="52" name="Freeform 5">
                <a:extLst>
                  <a:ext uri="{FF2B5EF4-FFF2-40B4-BE49-F238E27FC236}">
                    <a16:creationId xmlns:a16="http://schemas.microsoft.com/office/drawing/2014/main" id="{ECC2692F-4ABF-43F9-95D2-9C6C0CECE9A8}"/>
                  </a:ext>
                </a:extLst>
              </p:cNvPr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" name="Freeform 6">
                <a:extLst>
                  <a:ext uri="{FF2B5EF4-FFF2-40B4-BE49-F238E27FC236}">
                    <a16:creationId xmlns:a16="http://schemas.microsoft.com/office/drawing/2014/main" id="{0C7BA026-6280-4AC2-80CD-BE8946D922ED}"/>
                  </a:ext>
                </a:extLst>
              </p:cNvPr>
              <p:cNvSpPr/>
              <p:nvPr/>
            </p:nvSpPr>
            <p:spPr bwMode="auto">
              <a:xfrm>
                <a:off x="5324912" y="3189524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5E8BF609-32A4-4374-B89A-60896089C936}"/>
                </a:ext>
              </a:extLst>
            </p:cNvPr>
            <p:cNvGrpSpPr/>
            <p:nvPr/>
          </p:nvGrpSpPr>
          <p:grpSpPr>
            <a:xfrm>
              <a:off x="5038628" y="2357164"/>
              <a:ext cx="2114744" cy="1949107"/>
              <a:chOff x="7192390" y="914444"/>
              <a:chExt cx="2114744" cy="1949107"/>
            </a:xfrm>
          </p:grpSpPr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4EC97C8B-7C72-43BE-9CE6-68F33F9AB1B2}"/>
                  </a:ext>
                </a:extLst>
              </p:cNvPr>
              <p:cNvSpPr/>
              <p:nvPr/>
            </p:nvSpPr>
            <p:spPr bwMode="auto">
              <a:xfrm>
                <a:off x="7192390" y="914444"/>
                <a:ext cx="2114744" cy="1949107"/>
              </a:xfrm>
              <a:custGeom>
                <a:avLst/>
                <a:gdLst>
                  <a:gd name="T0" fmla="*/ 0 w 43"/>
                  <a:gd name="T1" fmla="*/ 16 h 40"/>
                  <a:gd name="T2" fmla="*/ 13 w 43"/>
                  <a:gd name="T3" fmla="*/ 32 h 40"/>
                  <a:gd name="T4" fmla="*/ 19 w 43"/>
                  <a:gd name="T5" fmla="*/ 40 h 40"/>
                  <a:gd name="T6" fmla="*/ 43 w 43"/>
                  <a:gd name="T7" fmla="*/ 0 h 40"/>
                  <a:gd name="T8" fmla="*/ 19 w 43"/>
                  <a:gd name="T9" fmla="*/ 29 h 40"/>
                  <a:gd name="T10" fmla="*/ 13 w 43"/>
                  <a:gd name="T11" fmla="*/ 13 h 40"/>
                  <a:gd name="T12" fmla="*/ 1 w 43"/>
                  <a:gd name="T13" fmla="*/ 17 h 40"/>
                  <a:gd name="T14" fmla="*/ 11 w 43"/>
                  <a:gd name="T15" fmla="*/ 13 h 40"/>
                  <a:gd name="T16" fmla="*/ 2 w 43"/>
                  <a:gd name="T17" fmla="*/ 20 h 40"/>
                  <a:gd name="T18" fmla="*/ 12 w 43"/>
                  <a:gd name="T19" fmla="*/ 15 h 40"/>
                  <a:gd name="T20" fmla="*/ 4 w 43"/>
                  <a:gd name="T21" fmla="*/ 22 h 40"/>
                  <a:gd name="T22" fmla="*/ 14 w 43"/>
                  <a:gd name="T23" fmla="*/ 18 h 40"/>
                  <a:gd name="T24" fmla="*/ 7 w 43"/>
                  <a:gd name="T25" fmla="*/ 25 h 40"/>
                  <a:gd name="T26" fmla="*/ 15 w 43"/>
                  <a:gd name="T27" fmla="*/ 20 h 40"/>
                  <a:gd name="T28" fmla="*/ 8 w 43"/>
                  <a:gd name="T29" fmla="*/ 28 h 40"/>
                  <a:gd name="T30" fmla="*/ 15 w 43"/>
                  <a:gd name="T31" fmla="*/ 24 h 40"/>
                  <a:gd name="T32" fmla="*/ 11 w 43"/>
                  <a:gd name="T33" fmla="*/ 30 h 40"/>
                  <a:gd name="T34" fmla="*/ 16 w 43"/>
                  <a:gd name="T35" fmla="*/ 25 h 40"/>
                  <a:gd name="T36" fmla="*/ 12 w 43"/>
                  <a:gd name="T37" fmla="*/ 31 h 40"/>
                  <a:gd name="T38" fmla="*/ 17 w 43"/>
                  <a:gd name="T39" fmla="*/ 28 h 40"/>
                  <a:gd name="T40" fmla="*/ 14 w 43"/>
                  <a:gd name="T41" fmla="*/ 33 h 40"/>
                  <a:gd name="T42" fmla="*/ 19 w 43"/>
                  <a:gd name="T43" fmla="*/ 29 h 40"/>
                  <a:gd name="T44" fmla="*/ 17 w 43"/>
                  <a:gd name="T45" fmla="*/ 36 h 40"/>
                  <a:gd name="T46" fmla="*/ 19 w 43"/>
                  <a:gd name="T47" fmla="*/ 31 h 40"/>
                  <a:gd name="T48" fmla="*/ 19 w 43"/>
                  <a:gd name="T49" fmla="*/ 38 h 40"/>
                  <a:gd name="T50" fmla="*/ 20 w 43"/>
                  <a:gd name="T51" fmla="*/ 28 h 40"/>
                  <a:gd name="T52" fmla="*/ 21 w 43"/>
                  <a:gd name="T53" fmla="*/ 36 h 40"/>
                  <a:gd name="T54" fmla="*/ 21 w 43"/>
                  <a:gd name="T55" fmla="*/ 26 h 40"/>
                  <a:gd name="T56" fmla="*/ 23 w 43"/>
                  <a:gd name="T57" fmla="*/ 31 h 40"/>
                  <a:gd name="T58" fmla="*/ 23 w 43"/>
                  <a:gd name="T59" fmla="*/ 24 h 40"/>
                  <a:gd name="T60" fmla="*/ 25 w 43"/>
                  <a:gd name="T61" fmla="*/ 29 h 40"/>
                  <a:gd name="T62" fmla="*/ 26 w 43"/>
                  <a:gd name="T63" fmla="*/ 21 h 40"/>
                  <a:gd name="T64" fmla="*/ 27 w 43"/>
                  <a:gd name="T65" fmla="*/ 27 h 40"/>
                  <a:gd name="T66" fmla="*/ 28 w 43"/>
                  <a:gd name="T67" fmla="*/ 21 h 40"/>
                  <a:gd name="T68" fmla="*/ 29 w 43"/>
                  <a:gd name="T69" fmla="*/ 24 h 40"/>
                  <a:gd name="T70" fmla="*/ 29 w 43"/>
                  <a:gd name="T71" fmla="*/ 19 h 40"/>
                  <a:gd name="T72" fmla="*/ 31 w 43"/>
                  <a:gd name="T73" fmla="*/ 22 h 40"/>
                  <a:gd name="T74" fmla="*/ 32 w 43"/>
                  <a:gd name="T75" fmla="*/ 15 h 40"/>
                  <a:gd name="T76" fmla="*/ 33 w 43"/>
                  <a:gd name="T77" fmla="*/ 19 h 40"/>
                  <a:gd name="T78" fmla="*/ 34 w 43"/>
                  <a:gd name="T79" fmla="*/ 13 h 40"/>
                  <a:gd name="T80" fmla="*/ 35 w 43"/>
                  <a:gd name="T81" fmla="*/ 16 h 40"/>
                  <a:gd name="T82" fmla="*/ 36 w 43"/>
                  <a:gd name="T83" fmla="*/ 9 h 40"/>
                  <a:gd name="T84" fmla="*/ 37 w 43"/>
                  <a:gd name="T85" fmla="*/ 12 h 40"/>
                  <a:gd name="T86" fmla="*/ 38 w 43"/>
                  <a:gd name="T87" fmla="*/ 8 h 40"/>
                  <a:gd name="T88" fmla="*/ 38 w 43"/>
                  <a:gd name="T89" fmla="*/ 10 h 40"/>
                  <a:gd name="T90" fmla="*/ 39 w 43"/>
                  <a:gd name="T91" fmla="*/ 7 h 40"/>
                  <a:gd name="T92" fmla="*/ 40 w 43"/>
                  <a:gd name="T93" fmla="*/ 9 h 40"/>
                  <a:gd name="T94" fmla="*/ 41 w 43"/>
                  <a:gd name="T95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" h="40">
                    <a:moveTo>
                      <a:pt x="0" y="16"/>
                    </a:moveTo>
                    <a:cubicBezTo>
                      <a:pt x="3" y="21"/>
                      <a:pt x="9" y="27"/>
                      <a:pt x="13" y="32"/>
                    </a:cubicBezTo>
                    <a:cubicBezTo>
                      <a:pt x="15" y="35"/>
                      <a:pt x="16" y="38"/>
                      <a:pt x="19" y="40"/>
                    </a:cubicBezTo>
                    <a:cubicBezTo>
                      <a:pt x="28" y="27"/>
                      <a:pt x="37" y="14"/>
                      <a:pt x="43" y="0"/>
                    </a:cubicBezTo>
                    <a:cubicBezTo>
                      <a:pt x="35" y="9"/>
                      <a:pt x="27" y="20"/>
                      <a:pt x="19" y="29"/>
                    </a:cubicBezTo>
                    <a:cubicBezTo>
                      <a:pt x="18" y="25"/>
                      <a:pt x="16" y="15"/>
                      <a:pt x="13" y="13"/>
                    </a:cubicBezTo>
                    <a:cubicBezTo>
                      <a:pt x="10" y="10"/>
                      <a:pt x="5" y="15"/>
                      <a:pt x="1" y="17"/>
                    </a:cubicBezTo>
                    <a:cubicBezTo>
                      <a:pt x="5" y="17"/>
                      <a:pt x="8" y="15"/>
                      <a:pt x="11" y="13"/>
                    </a:cubicBezTo>
                    <a:cubicBezTo>
                      <a:pt x="8" y="14"/>
                      <a:pt x="4" y="17"/>
                      <a:pt x="2" y="20"/>
                    </a:cubicBezTo>
                    <a:cubicBezTo>
                      <a:pt x="6" y="19"/>
                      <a:pt x="9" y="17"/>
                      <a:pt x="12" y="15"/>
                    </a:cubicBezTo>
                    <a:cubicBezTo>
                      <a:pt x="9" y="16"/>
                      <a:pt x="7" y="20"/>
                      <a:pt x="4" y="22"/>
                    </a:cubicBezTo>
                    <a:cubicBezTo>
                      <a:pt x="7" y="23"/>
                      <a:pt x="11" y="19"/>
                      <a:pt x="14" y="18"/>
                    </a:cubicBezTo>
                    <a:cubicBezTo>
                      <a:pt x="12" y="19"/>
                      <a:pt x="8" y="22"/>
                      <a:pt x="7" y="25"/>
                    </a:cubicBezTo>
                    <a:cubicBezTo>
                      <a:pt x="10" y="24"/>
                      <a:pt x="13" y="22"/>
                      <a:pt x="15" y="20"/>
                    </a:cubicBezTo>
                    <a:cubicBezTo>
                      <a:pt x="13" y="22"/>
                      <a:pt x="10" y="25"/>
                      <a:pt x="8" y="28"/>
                    </a:cubicBezTo>
                    <a:cubicBezTo>
                      <a:pt x="11" y="27"/>
                      <a:pt x="13" y="25"/>
                      <a:pt x="15" y="24"/>
                    </a:cubicBezTo>
                    <a:cubicBezTo>
                      <a:pt x="13" y="25"/>
                      <a:pt x="12" y="28"/>
                      <a:pt x="11" y="30"/>
                    </a:cubicBezTo>
                    <a:cubicBezTo>
                      <a:pt x="13" y="28"/>
                      <a:pt x="14" y="27"/>
                      <a:pt x="16" y="25"/>
                    </a:cubicBezTo>
                    <a:cubicBezTo>
                      <a:pt x="14" y="27"/>
                      <a:pt x="12" y="29"/>
                      <a:pt x="12" y="31"/>
                    </a:cubicBezTo>
                    <a:cubicBezTo>
                      <a:pt x="14" y="31"/>
                      <a:pt x="16" y="29"/>
                      <a:pt x="17" y="28"/>
                    </a:cubicBezTo>
                    <a:cubicBezTo>
                      <a:pt x="15" y="29"/>
                      <a:pt x="14" y="31"/>
                      <a:pt x="14" y="33"/>
                    </a:cubicBezTo>
                    <a:cubicBezTo>
                      <a:pt x="16" y="33"/>
                      <a:pt x="18" y="31"/>
                      <a:pt x="19" y="29"/>
                    </a:cubicBezTo>
                    <a:cubicBezTo>
                      <a:pt x="17" y="31"/>
                      <a:pt x="16" y="34"/>
                      <a:pt x="17" y="36"/>
                    </a:cubicBezTo>
                    <a:cubicBezTo>
                      <a:pt x="19" y="36"/>
                      <a:pt x="19" y="33"/>
                      <a:pt x="19" y="31"/>
                    </a:cubicBezTo>
                    <a:cubicBezTo>
                      <a:pt x="18" y="33"/>
                      <a:pt x="18" y="35"/>
                      <a:pt x="19" y="38"/>
                    </a:cubicBezTo>
                    <a:cubicBezTo>
                      <a:pt x="20" y="35"/>
                      <a:pt x="20" y="31"/>
                      <a:pt x="20" y="28"/>
                    </a:cubicBezTo>
                    <a:cubicBezTo>
                      <a:pt x="20" y="30"/>
                      <a:pt x="20" y="33"/>
                      <a:pt x="21" y="36"/>
                    </a:cubicBezTo>
                    <a:cubicBezTo>
                      <a:pt x="22" y="33"/>
                      <a:pt x="21" y="29"/>
                      <a:pt x="21" y="26"/>
                    </a:cubicBezTo>
                    <a:cubicBezTo>
                      <a:pt x="22" y="27"/>
                      <a:pt x="22" y="29"/>
                      <a:pt x="23" y="31"/>
                    </a:cubicBezTo>
                    <a:cubicBezTo>
                      <a:pt x="24" y="29"/>
                      <a:pt x="23" y="26"/>
                      <a:pt x="23" y="24"/>
                    </a:cubicBezTo>
                    <a:cubicBezTo>
                      <a:pt x="24" y="26"/>
                      <a:pt x="24" y="28"/>
                      <a:pt x="25" y="29"/>
                    </a:cubicBezTo>
                    <a:cubicBezTo>
                      <a:pt x="25" y="27"/>
                      <a:pt x="25" y="24"/>
                      <a:pt x="26" y="21"/>
                    </a:cubicBezTo>
                    <a:cubicBezTo>
                      <a:pt x="26" y="23"/>
                      <a:pt x="26" y="25"/>
                      <a:pt x="27" y="27"/>
                    </a:cubicBezTo>
                    <a:cubicBezTo>
                      <a:pt x="28" y="25"/>
                      <a:pt x="27" y="23"/>
                      <a:pt x="28" y="21"/>
                    </a:cubicBezTo>
                    <a:cubicBezTo>
                      <a:pt x="28" y="22"/>
                      <a:pt x="28" y="23"/>
                      <a:pt x="29" y="24"/>
                    </a:cubicBezTo>
                    <a:cubicBezTo>
                      <a:pt x="29" y="22"/>
                      <a:pt x="29" y="21"/>
                      <a:pt x="29" y="19"/>
                    </a:cubicBezTo>
                    <a:cubicBezTo>
                      <a:pt x="29" y="20"/>
                      <a:pt x="30" y="21"/>
                      <a:pt x="31" y="22"/>
                    </a:cubicBezTo>
                    <a:cubicBezTo>
                      <a:pt x="32" y="20"/>
                      <a:pt x="31" y="17"/>
                      <a:pt x="32" y="15"/>
                    </a:cubicBezTo>
                    <a:cubicBezTo>
                      <a:pt x="32" y="16"/>
                      <a:pt x="33" y="18"/>
                      <a:pt x="33" y="19"/>
                    </a:cubicBezTo>
                    <a:cubicBezTo>
                      <a:pt x="34" y="17"/>
                      <a:pt x="34" y="15"/>
                      <a:pt x="34" y="13"/>
                    </a:cubicBezTo>
                    <a:cubicBezTo>
                      <a:pt x="35" y="14"/>
                      <a:pt x="35" y="15"/>
                      <a:pt x="35" y="16"/>
                    </a:cubicBezTo>
                    <a:cubicBezTo>
                      <a:pt x="36" y="14"/>
                      <a:pt x="36" y="11"/>
                      <a:pt x="36" y="9"/>
                    </a:cubicBezTo>
                    <a:cubicBezTo>
                      <a:pt x="36" y="10"/>
                      <a:pt x="37" y="12"/>
                      <a:pt x="37" y="12"/>
                    </a:cubicBezTo>
                    <a:cubicBezTo>
                      <a:pt x="37" y="11"/>
                      <a:pt x="37" y="9"/>
                      <a:pt x="38" y="8"/>
                    </a:cubicBezTo>
                    <a:cubicBezTo>
                      <a:pt x="38" y="8"/>
                      <a:pt x="38" y="9"/>
                      <a:pt x="38" y="10"/>
                    </a:cubicBezTo>
                    <a:cubicBezTo>
                      <a:pt x="39" y="9"/>
                      <a:pt x="39" y="8"/>
                      <a:pt x="39" y="7"/>
                    </a:cubicBezTo>
                    <a:cubicBezTo>
                      <a:pt x="40" y="8"/>
                      <a:pt x="40" y="8"/>
                      <a:pt x="40" y="9"/>
                    </a:cubicBezTo>
                    <a:cubicBezTo>
                      <a:pt x="40" y="7"/>
                      <a:pt x="41" y="6"/>
                      <a:pt x="41" y="5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Freeform 8">
                <a:extLst>
                  <a:ext uri="{FF2B5EF4-FFF2-40B4-BE49-F238E27FC236}">
                    <a16:creationId xmlns:a16="http://schemas.microsoft.com/office/drawing/2014/main" id="{9895B0F1-47F4-4B9F-8900-3C91CBDD447A}"/>
                  </a:ext>
                </a:extLst>
              </p:cNvPr>
              <p:cNvSpPr/>
              <p:nvPr/>
            </p:nvSpPr>
            <p:spPr bwMode="auto">
              <a:xfrm>
                <a:off x="7338766" y="1546170"/>
                <a:ext cx="789659" cy="978406"/>
              </a:xfrm>
              <a:custGeom>
                <a:avLst/>
                <a:gdLst>
                  <a:gd name="T0" fmla="*/ 1 w 16"/>
                  <a:gd name="T1" fmla="*/ 4 h 20"/>
                  <a:gd name="T2" fmla="*/ 8 w 16"/>
                  <a:gd name="T3" fmla="*/ 0 h 20"/>
                  <a:gd name="T4" fmla="*/ 0 w 16"/>
                  <a:gd name="T5" fmla="*/ 8 h 20"/>
                  <a:gd name="T6" fmla="*/ 9 w 16"/>
                  <a:gd name="T7" fmla="*/ 1 h 20"/>
                  <a:gd name="T8" fmla="*/ 3 w 16"/>
                  <a:gd name="T9" fmla="*/ 8 h 20"/>
                  <a:gd name="T10" fmla="*/ 10 w 16"/>
                  <a:gd name="T11" fmla="*/ 1 h 20"/>
                  <a:gd name="T12" fmla="*/ 5 w 16"/>
                  <a:gd name="T13" fmla="*/ 8 h 20"/>
                  <a:gd name="T14" fmla="*/ 10 w 16"/>
                  <a:gd name="T15" fmla="*/ 3 h 20"/>
                  <a:gd name="T16" fmla="*/ 5 w 16"/>
                  <a:gd name="T17" fmla="*/ 8 h 20"/>
                  <a:gd name="T18" fmla="*/ 11 w 16"/>
                  <a:gd name="T19" fmla="*/ 2 h 20"/>
                  <a:gd name="T20" fmla="*/ 6 w 16"/>
                  <a:gd name="T21" fmla="*/ 9 h 20"/>
                  <a:gd name="T22" fmla="*/ 11 w 16"/>
                  <a:gd name="T23" fmla="*/ 4 h 20"/>
                  <a:gd name="T24" fmla="*/ 7 w 16"/>
                  <a:gd name="T25" fmla="*/ 11 h 20"/>
                  <a:gd name="T26" fmla="*/ 12 w 16"/>
                  <a:gd name="T27" fmla="*/ 6 h 20"/>
                  <a:gd name="T28" fmla="*/ 9 w 16"/>
                  <a:gd name="T29" fmla="*/ 11 h 20"/>
                  <a:gd name="T30" fmla="*/ 12 w 16"/>
                  <a:gd name="T31" fmla="*/ 7 h 20"/>
                  <a:gd name="T32" fmla="*/ 10 w 16"/>
                  <a:gd name="T33" fmla="*/ 12 h 20"/>
                  <a:gd name="T34" fmla="*/ 10 w 16"/>
                  <a:gd name="T35" fmla="*/ 5 h 20"/>
                  <a:gd name="T36" fmla="*/ 15 w 16"/>
                  <a:gd name="T37" fmla="*/ 15 h 20"/>
                  <a:gd name="T38" fmla="*/ 11 w 16"/>
                  <a:gd name="T39" fmla="*/ 2 h 20"/>
                  <a:gd name="T40" fmla="*/ 16 w 16"/>
                  <a:gd name="T41" fmla="*/ 15 h 20"/>
                  <a:gd name="T42" fmla="*/ 9 w 16"/>
                  <a:gd name="T43" fmla="*/ 3 h 20"/>
                  <a:gd name="T44" fmla="*/ 12 w 16"/>
                  <a:gd name="T45" fmla="*/ 11 h 20"/>
                  <a:gd name="T46" fmla="*/ 15 w 16"/>
                  <a:gd name="T47" fmla="*/ 18 h 20"/>
                  <a:gd name="T48" fmla="*/ 7 w 16"/>
                  <a:gd name="T49" fmla="*/ 6 h 20"/>
                  <a:gd name="T50" fmla="*/ 14 w 16"/>
                  <a:gd name="T51" fmla="*/ 20 h 20"/>
                  <a:gd name="T52" fmla="*/ 6 w 16"/>
                  <a:gd name="T53" fmla="*/ 9 h 20"/>
                  <a:gd name="T54" fmla="*/ 11 w 16"/>
                  <a:gd name="T55" fmla="*/ 16 h 20"/>
                  <a:gd name="T56" fmla="*/ 15 w 16"/>
                  <a:gd name="T5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" h="20">
                    <a:moveTo>
                      <a:pt x="1" y="4"/>
                    </a:moveTo>
                    <a:cubicBezTo>
                      <a:pt x="3" y="3"/>
                      <a:pt x="6" y="2"/>
                      <a:pt x="8" y="0"/>
                    </a:cubicBezTo>
                    <a:cubicBezTo>
                      <a:pt x="5" y="2"/>
                      <a:pt x="3" y="5"/>
                      <a:pt x="0" y="8"/>
                    </a:cubicBezTo>
                    <a:cubicBezTo>
                      <a:pt x="3" y="6"/>
                      <a:pt x="6" y="3"/>
                      <a:pt x="9" y="1"/>
                    </a:cubicBezTo>
                    <a:cubicBezTo>
                      <a:pt x="7" y="3"/>
                      <a:pt x="5" y="5"/>
                      <a:pt x="3" y="8"/>
                    </a:cubicBezTo>
                    <a:cubicBezTo>
                      <a:pt x="5" y="5"/>
                      <a:pt x="8" y="3"/>
                      <a:pt x="10" y="1"/>
                    </a:cubicBezTo>
                    <a:cubicBezTo>
                      <a:pt x="9" y="2"/>
                      <a:pt x="6" y="6"/>
                      <a:pt x="5" y="8"/>
                    </a:cubicBezTo>
                    <a:cubicBezTo>
                      <a:pt x="7" y="6"/>
                      <a:pt x="9" y="4"/>
                      <a:pt x="10" y="3"/>
                    </a:cubicBezTo>
                    <a:cubicBezTo>
                      <a:pt x="8" y="4"/>
                      <a:pt x="7" y="7"/>
                      <a:pt x="5" y="8"/>
                    </a:cubicBezTo>
                    <a:cubicBezTo>
                      <a:pt x="7" y="6"/>
                      <a:pt x="9" y="4"/>
                      <a:pt x="11" y="2"/>
                    </a:cubicBezTo>
                    <a:cubicBezTo>
                      <a:pt x="9" y="4"/>
                      <a:pt x="7" y="7"/>
                      <a:pt x="6" y="9"/>
                    </a:cubicBezTo>
                    <a:cubicBezTo>
                      <a:pt x="8" y="8"/>
                      <a:pt x="9" y="5"/>
                      <a:pt x="11" y="4"/>
                    </a:cubicBezTo>
                    <a:cubicBezTo>
                      <a:pt x="10" y="7"/>
                      <a:pt x="7" y="9"/>
                      <a:pt x="7" y="11"/>
                    </a:cubicBezTo>
                    <a:cubicBezTo>
                      <a:pt x="9" y="10"/>
                      <a:pt x="10" y="7"/>
                      <a:pt x="12" y="6"/>
                    </a:cubicBezTo>
                    <a:cubicBezTo>
                      <a:pt x="11" y="8"/>
                      <a:pt x="9" y="9"/>
                      <a:pt x="9" y="11"/>
                    </a:cubicBezTo>
                    <a:cubicBezTo>
                      <a:pt x="10" y="10"/>
                      <a:pt x="11" y="8"/>
                      <a:pt x="12" y="7"/>
                    </a:cubicBezTo>
                    <a:cubicBezTo>
                      <a:pt x="12" y="9"/>
                      <a:pt x="10" y="10"/>
                      <a:pt x="10" y="12"/>
                    </a:cubicBezTo>
                    <a:cubicBezTo>
                      <a:pt x="11" y="11"/>
                      <a:pt x="12" y="7"/>
                      <a:pt x="10" y="5"/>
                    </a:cubicBezTo>
                    <a:cubicBezTo>
                      <a:pt x="11" y="8"/>
                      <a:pt x="12" y="14"/>
                      <a:pt x="15" y="15"/>
                    </a:cubicBezTo>
                    <a:cubicBezTo>
                      <a:pt x="15" y="11"/>
                      <a:pt x="12" y="7"/>
                      <a:pt x="11" y="2"/>
                    </a:cubicBezTo>
                    <a:cubicBezTo>
                      <a:pt x="12" y="6"/>
                      <a:pt x="14" y="11"/>
                      <a:pt x="16" y="15"/>
                    </a:cubicBezTo>
                    <a:cubicBezTo>
                      <a:pt x="14" y="11"/>
                      <a:pt x="12" y="6"/>
                      <a:pt x="9" y="3"/>
                    </a:cubicBezTo>
                    <a:cubicBezTo>
                      <a:pt x="9" y="6"/>
                      <a:pt x="11" y="9"/>
                      <a:pt x="12" y="11"/>
                    </a:cubicBezTo>
                    <a:cubicBezTo>
                      <a:pt x="13" y="13"/>
                      <a:pt x="14" y="16"/>
                      <a:pt x="15" y="18"/>
                    </a:cubicBezTo>
                    <a:cubicBezTo>
                      <a:pt x="12" y="14"/>
                      <a:pt x="10" y="10"/>
                      <a:pt x="7" y="6"/>
                    </a:cubicBezTo>
                    <a:cubicBezTo>
                      <a:pt x="9" y="10"/>
                      <a:pt x="12" y="15"/>
                      <a:pt x="14" y="20"/>
                    </a:cubicBezTo>
                    <a:cubicBezTo>
                      <a:pt x="11" y="16"/>
                      <a:pt x="8" y="13"/>
                      <a:pt x="6" y="9"/>
                    </a:cubicBezTo>
                    <a:cubicBezTo>
                      <a:pt x="8" y="11"/>
                      <a:pt x="9" y="14"/>
                      <a:pt x="11" y="16"/>
                    </a:cubicBezTo>
                    <a:cubicBezTo>
                      <a:pt x="12" y="17"/>
                      <a:pt x="13" y="20"/>
                      <a:pt x="15" y="20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id="{08340625-9E70-45F6-B146-F45481886856}"/>
                  </a:ext>
                </a:extLst>
              </p:cNvPr>
              <p:cNvSpPr/>
              <p:nvPr/>
            </p:nvSpPr>
            <p:spPr bwMode="auto">
              <a:xfrm>
                <a:off x="8078348" y="1499947"/>
                <a:ext cx="835883" cy="1267306"/>
              </a:xfrm>
              <a:custGeom>
                <a:avLst/>
                <a:gdLst>
                  <a:gd name="T0" fmla="*/ 0 w 17"/>
                  <a:gd name="T1" fmla="*/ 21 h 26"/>
                  <a:gd name="T2" fmla="*/ 0 w 17"/>
                  <a:gd name="T3" fmla="*/ 21 h 26"/>
                  <a:gd name="T4" fmla="*/ 8 w 17"/>
                  <a:gd name="T5" fmla="*/ 11 h 26"/>
                  <a:gd name="T6" fmla="*/ 16 w 17"/>
                  <a:gd name="T7" fmla="*/ 0 h 26"/>
                  <a:gd name="T8" fmla="*/ 10 w 17"/>
                  <a:gd name="T9" fmla="*/ 8 h 26"/>
                  <a:gd name="T10" fmla="*/ 1 w 17"/>
                  <a:gd name="T11" fmla="*/ 24 h 26"/>
                  <a:gd name="T12" fmla="*/ 6 w 17"/>
                  <a:gd name="T13" fmla="*/ 16 h 26"/>
                  <a:gd name="T14" fmla="*/ 14 w 17"/>
                  <a:gd name="T15" fmla="*/ 5 h 26"/>
                  <a:gd name="T16" fmla="*/ 8 w 17"/>
                  <a:gd name="T17" fmla="*/ 13 h 26"/>
                  <a:gd name="T18" fmla="*/ 1 w 17"/>
                  <a:gd name="T19" fmla="*/ 26 h 26"/>
                  <a:gd name="T20" fmla="*/ 7 w 17"/>
                  <a:gd name="T21" fmla="*/ 16 h 26"/>
                  <a:gd name="T22" fmla="*/ 16 w 17"/>
                  <a:gd name="T23" fmla="*/ 3 h 26"/>
                  <a:gd name="T24" fmla="*/ 4 w 17"/>
                  <a:gd name="T25" fmla="*/ 22 h 26"/>
                  <a:gd name="T26" fmla="*/ 17 w 17"/>
                  <a:gd name="T2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6">
                    <a:moveTo>
                      <a:pt x="0" y="21"/>
                    </a:moveTo>
                    <a:cubicBezTo>
                      <a:pt x="0" y="22"/>
                      <a:pt x="0" y="22"/>
                      <a:pt x="0" y="21"/>
                    </a:cubicBezTo>
                    <a:cubicBezTo>
                      <a:pt x="3" y="18"/>
                      <a:pt x="5" y="14"/>
                      <a:pt x="8" y="11"/>
                    </a:cubicBezTo>
                    <a:cubicBezTo>
                      <a:pt x="10" y="7"/>
                      <a:pt x="14" y="4"/>
                      <a:pt x="16" y="0"/>
                    </a:cubicBezTo>
                    <a:cubicBezTo>
                      <a:pt x="13" y="2"/>
                      <a:pt x="11" y="5"/>
                      <a:pt x="10" y="8"/>
                    </a:cubicBezTo>
                    <a:cubicBezTo>
                      <a:pt x="7" y="12"/>
                      <a:pt x="3" y="18"/>
                      <a:pt x="1" y="24"/>
                    </a:cubicBezTo>
                    <a:cubicBezTo>
                      <a:pt x="3" y="22"/>
                      <a:pt x="5" y="18"/>
                      <a:pt x="6" y="16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1" y="7"/>
                      <a:pt x="9" y="10"/>
                      <a:pt x="8" y="13"/>
                    </a:cubicBezTo>
                    <a:cubicBezTo>
                      <a:pt x="5" y="17"/>
                      <a:pt x="2" y="22"/>
                      <a:pt x="1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10" y="12"/>
                      <a:pt x="13" y="8"/>
                      <a:pt x="16" y="3"/>
                    </a:cubicBezTo>
                    <a:cubicBezTo>
                      <a:pt x="11" y="9"/>
                      <a:pt x="9" y="16"/>
                      <a:pt x="4" y="22"/>
                    </a:cubicBezTo>
                    <a:cubicBezTo>
                      <a:pt x="7" y="14"/>
                      <a:pt x="12" y="8"/>
                      <a:pt x="17" y="2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Freeform 10">
                <a:extLst>
                  <a:ext uri="{FF2B5EF4-FFF2-40B4-BE49-F238E27FC236}">
                    <a16:creationId xmlns:a16="http://schemas.microsoft.com/office/drawing/2014/main" id="{4146DE5E-2B89-424C-A171-F078172C9526}"/>
                  </a:ext>
                </a:extLst>
              </p:cNvPr>
              <p:cNvSpPr/>
              <p:nvPr/>
            </p:nvSpPr>
            <p:spPr bwMode="auto">
              <a:xfrm>
                <a:off x="8224723" y="1107044"/>
                <a:ext cx="986110" cy="1317381"/>
              </a:xfrm>
              <a:custGeom>
                <a:avLst/>
                <a:gdLst>
                  <a:gd name="T0" fmla="*/ 0 w 20"/>
                  <a:gd name="T1" fmla="*/ 27 h 27"/>
                  <a:gd name="T2" fmla="*/ 11 w 20"/>
                  <a:gd name="T3" fmla="*/ 11 h 27"/>
                  <a:gd name="T4" fmla="*/ 20 w 20"/>
                  <a:gd name="T5" fmla="*/ 0 h 27"/>
                  <a:gd name="T6" fmla="*/ 12 w 20"/>
                  <a:gd name="T7" fmla="*/ 10 h 27"/>
                  <a:gd name="T8" fmla="*/ 12 w 20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0" y="27"/>
                    </a:moveTo>
                    <a:cubicBezTo>
                      <a:pt x="4" y="22"/>
                      <a:pt x="7" y="16"/>
                      <a:pt x="11" y="11"/>
                    </a:cubicBezTo>
                    <a:cubicBezTo>
                      <a:pt x="14" y="7"/>
                      <a:pt x="18" y="4"/>
                      <a:pt x="20" y="0"/>
                    </a:cubicBezTo>
                    <a:cubicBezTo>
                      <a:pt x="17" y="1"/>
                      <a:pt x="13" y="7"/>
                      <a:pt x="12" y="10"/>
                    </a:cubicBezTo>
                    <a:cubicBezTo>
                      <a:pt x="11" y="10"/>
                      <a:pt x="11" y="10"/>
                      <a:pt x="12" y="9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id="{EE27249F-D9E6-4A70-8C1B-A6B3DAE47E62}"/>
                  </a:ext>
                </a:extLst>
              </p:cNvPr>
              <p:cNvSpPr/>
              <p:nvPr/>
            </p:nvSpPr>
            <p:spPr bwMode="auto">
              <a:xfrm>
                <a:off x="7731669" y="1546170"/>
                <a:ext cx="100152" cy="50077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1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Freeform 12">
                <a:extLst>
                  <a:ext uri="{FF2B5EF4-FFF2-40B4-BE49-F238E27FC236}">
                    <a16:creationId xmlns:a16="http://schemas.microsoft.com/office/drawing/2014/main" id="{FF511B8B-120C-4E95-B16E-75542DE9D771}"/>
                  </a:ext>
                </a:extLst>
              </p:cNvPr>
              <p:cNvSpPr/>
              <p:nvPr/>
            </p:nvSpPr>
            <p:spPr bwMode="auto">
              <a:xfrm>
                <a:off x="7192390" y="1399795"/>
                <a:ext cx="589356" cy="342828"/>
              </a:xfrm>
              <a:custGeom>
                <a:avLst/>
                <a:gdLst>
                  <a:gd name="T0" fmla="*/ 0 w 12"/>
                  <a:gd name="T1" fmla="*/ 6 h 7"/>
                  <a:gd name="T2" fmla="*/ 5 w 12"/>
                  <a:gd name="T3" fmla="*/ 3 h 7"/>
                  <a:gd name="T4" fmla="*/ 10 w 12"/>
                  <a:gd name="T5" fmla="*/ 1 h 7"/>
                  <a:gd name="T6" fmla="*/ 1 w 12"/>
                  <a:gd name="T7" fmla="*/ 6 h 7"/>
                  <a:gd name="T8" fmla="*/ 6 w 12"/>
                  <a:gd name="T9" fmla="*/ 3 h 7"/>
                  <a:gd name="T10" fmla="*/ 11 w 12"/>
                  <a:gd name="T11" fmla="*/ 0 h 7"/>
                  <a:gd name="T12" fmla="*/ 1 w 12"/>
                  <a:gd name="T13" fmla="*/ 6 h 7"/>
                  <a:gd name="T14" fmla="*/ 11 w 12"/>
                  <a:gd name="T15" fmla="*/ 0 h 7"/>
                  <a:gd name="T16" fmla="*/ 11 w 12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">
                    <a:moveTo>
                      <a:pt x="0" y="6"/>
                    </a:moveTo>
                    <a:cubicBezTo>
                      <a:pt x="1" y="7"/>
                      <a:pt x="4" y="4"/>
                      <a:pt x="5" y="3"/>
                    </a:cubicBezTo>
                    <a:cubicBezTo>
                      <a:pt x="7" y="3"/>
                      <a:pt x="9" y="2"/>
                      <a:pt x="10" y="1"/>
                    </a:cubicBezTo>
                    <a:cubicBezTo>
                      <a:pt x="7" y="2"/>
                      <a:pt x="4" y="5"/>
                      <a:pt x="1" y="6"/>
                    </a:cubicBezTo>
                    <a:cubicBezTo>
                      <a:pt x="2" y="5"/>
                      <a:pt x="4" y="4"/>
                      <a:pt x="6" y="3"/>
                    </a:cubicBezTo>
                    <a:cubicBezTo>
                      <a:pt x="7" y="2"/>
                      <a:pt x="9" y="1"/>
                      <a:pt x="11" y="0"/>
                    </a:cubicBezTo>
                    <a:cubicBezTo>
                      <a:pt x="7" y="1"/>
                      <a:pt x="4" y="4"/>
                      <a:pt x="1" y="6"/>
                    </a:cubicBezTo>
                    <a:cubicBezTo>
                      <a:pt x="4" y="3"/>
                      <a:pt x="8" y="1"/>
                      <a:pt x="11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Freeform 13">
                <a:extLst>
                  <a:ext uri="{FF2B5EF4-FFF2-40B4-BE49-F238E27FC236}">
                    <a16:creationId xmlns:a16="http://schemas.microsoft.com/office/drawing/2014/main" id="{5B185A86-3DB2-4FCE-952A-F745189BE808}"/>
                  </a:ext>
                </a:extLst>
              </p:cNvPr>
              <p:cNvSpPr/>
              <p:nvPr/>
            </p:nvSpPr>
            <p:spPr bwMode="auto">
              <a:xfrm>
                <a:off x="7685445" y="1353571"/>
                <a:ext cx="589356" cy="1024629"/>
              </a:xfrm>
              <a:custGeom>
                <a:avLst/>
                <a:gdLst>
                  <a:gd name="T0" fmla="*/ 0 w 12"/>
                  <a:gd name="T1" fmla="*/ 1 h 21"/>
                  <a:gd name="T2" fmla="*/ 2 w 12"/>
                  <a:gd name="T3" fmla="*/ 3 h 21"/>
                  <a:gd name="T4" fmla="*/ 1 w 12"/>
                  <a:gd name="T5" fmla="*/ 1 h 21"/>
                  <a:gd name="T6" fmla="*/ 2 w 12"/>
                  <a:gd name="T7" fmla="*/ 3 h 21"/>
                  <a:gd name="T8" fmla="*/ 2 w 12"/>
                  <a:gd name="T9" fmla="*/ 0 h 21"/>
                  <a:gd name="T10" fmla="*/ 3 w 12"/>
                  <a:gd name="T11" fmla="*/ 3 h 21"/>
                  <a:gd name="T12" fmla="*/ 2 w 12"/>
                  <a:gd name="T13" fmla="*/ 1 h 21"/>
                  <a:gd name="T14" fmla="*/ 4 w 12"/>
                  <a:gd name="T15" fmla="*/ 3 h 21"/>
                  <a:gd name="T16" fmla="*/ 2 w 12"/>
                  <a:gd name="T17" fmla="*/ 0 h 21"/>
                  <a:gd name="T18" fmla="*/ 5 w 12"/>
                  <a:gd name="T19" fmla="*/ 6 h 21"/>
                  <a:gd name="T20" fmla="*/ 3 w 12"/>
                  <a:gd name="T21" fmla="*/ 2 h 21"/>
                  <a:gd name="T22" fmla="*/ 6 w 12"/>
                  <a:gd name="T23" fmla="*/ 8 h 21"/>
                  <a:gd name="T24" fmla="*/ 1 w 12"/>
                  <a:gd name="T25" fmla="*/ 0 h 21"/>
                  <a:gd name="T26" fmla="*/ 12 w 12"/>
                  <a:gd name="T27" fmla="*/ 21 h 21"/>
                  <a:gd name="T28" fmla="*/ 7 w 12"/>
                  <a:gd name="T29" fmla="*/ 13 h 21"/>
                  <a:gd name="T30" fmla="*/ 4 w 12"/>
                  <a:gd name="T31" fmla="*/ 7 h 21"/>
                  <a:gd name="T32" fmla="*/ 7 w 12"/>
                  <a:gd name="T33" fmla="*/ 11 h 21"/>
                  <a:gd name="T34" fmla="*/ 11 w 12"/>
                  <a:gd name="T35" fmla="*/ 19 h 21"/>
                  <a:gd name="T36" fmla="*/ 7 w 12"/>
                  <a:gd name="T37" fmla="*/ 11 h 21"/>
                  <a:gd name="T38" fmla="*/ 1 w 12"/>
                  <a:gd name="T39" fmla="*/ 1 h 21"/>
                  <a:gd name="T40" fmla="*/ 7 w 12"/>
                  <a:gd name="T41" fmla="*/ 10 h 21"/>
                  <a:gd name="T42" fmla="*/ 11 w 12"/>
                  <a:gd name="T43" fmla="*/ 17 h 21"/>
                  <a:gd name="T44" fmla="*/ 12 w 12"/>
                  <a:gd name="T45" fmla="*/ 20 h 21"/>
                  <a:gd name="T46" fmla="*/ 6 w 12"/>
                  <a:gd name="T47" fmla="*/ 11 h 21"/>
                  <a:gd name="T48" fmla="*/ 11 w 12"/>
                  <a:gd name="T49" fmla="*/ 19 h 21"/>
                  <a:gd name="T50" fmla="*/ 7 w 12"/>
                  <a:gd name="T51" fmla="*/ 14 h 21"/>
                  <a:gd name="T52" fmla="*/ 9 w 12"/>
                  <a:gd name="T5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21">
                    <a:moveTo>
                      <a:pt x="0" y="1"/>
                    </a:moveTo>
                    <a:cubicBezTo>
                      <a:pt x="1" y="2"/>
                      <a:pt x="1" y="2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3" y="1"/>
                      <a:pt x="5" y="4"/>
                      <a:pt x="5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4" y="4"/>
                      <a:pt x="5" y="6"/>
                      <a:pt x="6" y="8"/>
                    </a:cubicBezTo>
                    <a:cubicBezTo>
                      <a:pt x="5" y="5"/>
                      <a:pt x="3" y="2"/>
                      <a:pt x="1" y="0"/>
                    </a:cubicBezTo>
                    <a:cubicBezTo>
                      <a:pt x="7" y="4"/>
                      <a:pt x="7" y="15"/>
                      <a:pt x="12" y="21"/>
                    </a:cubicBezTo>
                    <a:cubicBezTo>
                      <a:pt x="11" y="18"/>
                      <a:pt x="8" y="15"/>
                      <a:pt x="7" y="13"/>
                    </a:cubicBezTo>
                    <a:cubicBezTo>
                      <a:pt x="6" y="11"/>
                      <a:pt x="5" y="9"/>
                      <a:pt x="4" y="7"/>
                    </a:cubicBezTo>
                    <a:cubicBezTo>
                      <a:pt x="5" y="8"/>
                      <a:pt x="6" y="10"/>
                      <a:pt x="7" y="11"/>
                    </a:cubicBezTo>
                    <a:cubicBezTo>
                      <a:pt x="9" y="14"/>
                      <a:pt x="10" y="16"/>
                      <a:pt x="11" y="19"/>
                    </a:cubicBezTo>
                    <a:cubicBezTo>
                      <a:pt x="10" y="16"/>
                      <a:pt x="8" y="14"/>
                      <a:pt x="7" y="11"/>
                    </a:cubicBezTo>
                    <a:cubicBezTo>
                      <a:pt x="5" y="8"/>
                      <a:pt x="4" y="4"/>
                      <a:pt x="1" y="1"/>
                    </a:cubicBezTo>
                    <a:cubicBezTo>
                      <a:pt x="3" y="5"/>
                      <a:pt x="5" y="7"/>
                      <a:pt x="7" y="10"/>
                    </a:cubicBezTo>
                    <a:cubicBezTo>
                      <a:pt x="8" y="13"/>
                      <a:pt x="9" y="15"/>
                      <a:pt x="11" y="17"/>
                    </a:cubicBezTo>
                    <a:cubicBezTo>
                      <a:pt x="11" y="18"/>
                      <a:pt x="11" y="19"/>
                      <a:pt x="12" y="20"/>
                    </a:cubicBezTo>
                    <a:cubicBezTo>
                      <a:pt x="10" y="17"/>
                      <a:pt x="9" y="13"/>
                      <a:pt x="6" y="11"/>
                    </a:cubicBezTo>
                    <a:cubicBezTo>
                      <a:pt x="7" y="14"/>
                      <a:pt x="9" y="16"/>
                      <a:pt x="11" y="19"/>
                    </a:cubicBezTo>
                    <a:cubicBezTo>
                      <a:pt x="10" y="17"/>
                      <a:pt x="8" y="16"/>
                      <a:pt x="7" y="14"/>
                    </a:cubicBezTo>
                    <a:cubicBezTo>
                      <a:pt x="8" y="16"/>
                      <a:pt x="9" y="17"/>
                      <a:pt x="9" y="19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1407586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utoUpdateAnimBg="0"/>
      <p:bldP spid="19" grpId="1"/>
      <p:bldP spid="25" grpId="0" animBg="1" autoUpdateAnimBg="0"/>
      <p:bldP spid="2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50C756C1-19B6-A441-A438-B8039534B266}"/>
              </a:ext>
            </a:extLst>
          </p:cNvPr>
          <p:cNvSpPr/>
          <p:nvPr/>
        </p:nvSpPr>
        <p:spPr>
          <a:xfrm>
            <a:off x="-15272" y="6299095"/>
            <a:ext cx="514350" cy="542925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6BC29-10D7-8540-9433-C0FA3B79F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66"/>
          <a:stretch/>
        </p:blipFill>
        <p:spPr>
          <a:xfrm flipH="1">
            <a:off x="685800" y="1066800"/>
            <a:ext cx="2386148" cy="2142309"/>
          </a:xfrm>
          <a:prstGeom prst="rect">
            <a:avLst/>
          </a:prstGeom>
        </p:spPr>
      </p:pic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88AAB882-BFD1-D246-8A2F-8858E86130C6}"/>
              </a:ext>
            </a:extLst>
          </p:cNvPr>
          <p:cNvSpPr/>
          <p:nvPr/>
        </p:nvSpPr>
        <p:spPr>
          <a:xfrm>
            <a:off x="3810000" y="838200"/>
            <a:ext cx="6248400" cy="1524000"/>
          </a:xfrm>
          <a:prstGeom prst="accentBorderCallout2">
            <a:avLst>
              <a:gd name="adj1" fmla="val 20132"/>
              <a:gd name="adj2" fmla="val -2222"/>
              <a:gd name="adj3" fmla="val 21515"/>
              <a:gd name="adj4" fmla="val -8592"/>
              <a:gd name="adj5" fmla="val 73791"/>
              <a:gd name="adj6" fmla="val -2026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VN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086AD78C-E1BD-EE43-830F-B02086BAA412}"/>
              </a:ext>
            </a:extLst>
          </p:cNvPr>
          <p:cNvSpPr/>
          <p:nvPr/>
        </p:nvSpPr>
        <p:spPr>
          <a:xfrm>
            <a:off x="3652683" y="3276968"/>
            <a:ext cx="5181600" cy="2286000"/>
          </a:xfrm>
          <a:prstGeom prst="cloudCallout">
            <a:avLst>
              <a:gd name="adj1" fmla="val 82796"/>
              <a:gd name="adj2" fmla="val 2056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 sách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algn="ctr"/>
            <a:endParaRPr lang="en-V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图片 8" descr="图片包含 玩具, 玩偶&#10;&#10;已生成极高可信度的说明">
            <a:extLst>
              <a:ext uri="{FF2B5EF4-FFF2-40B4-BE49-F238E27FC236}">
                <a16:creationId xmlns:a16="http://schemas.microsoft.com/office/drawing/2014/main" id="{F2316C3D-EB3D-8F4F-A5DC-A98152A1F9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9982069" y="2853513"/>
            <a:ext cx="2826905" cy="3796449"/>
          </a:xfrm>
          <a:prstGeom prst="rect">
            <a:avLst/>
          </a:prstGeom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id="{AD6E5C1E-0C10-6B47-9DD5-DE83F2BD1498}"/>
              </a:ext>
            </a:extLst>
          </p:cNvPr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E9C48EC6-2941-C24A-ACDB-46E9A9D32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0">
              <a:extLst>
                <a:ext uri="{FF2B5EF4-FFF2-40B4-BE49-F238E27FC236}">
                  <a16:creationId xmlns:a16="http://schemas.microsoft.com/office/drawing/2014/main" id="{2C4FEF5B-DB3C-0E49-9B11-4A333CBD5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1">
              <a:extLst>
                <a:ext uri="{FF2B5EF4-FFF2-40B4-BE49-F238E27FC236}">
                  <a16:creationId xmlns:a16="http://schemas.microsoft.com/office/drawing/2014/main" id="{F6FE791B-5214-3F49-A2EF-0C3CED2D4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17">
            <a:extLst>
              <a:ext uri="{FF2B5EF4-FFF2-40B4-BE49-F238E27FC236}">
                <a16:creationId xmlns:a16="http://schemas.microsoft.com/office/drawing/2014/main" id="{76130137-EA87-4840-BC92-384855B5A5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" y="59195"/>
            <a:ext cx="915754" cy="156094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7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3D6B68-02B9-A341-BCD3-5528ACC04083}"/>
              </a:ext>
            </a:extLst>
          </p:cNvPr>
          <p:cNvSpPr txBox="1">
            <a:spLocks/>
          </p:cNvSpPr>
          <p:nvPr/>
        </p:nvSpPr>
        <p:spPr bwMode="auto">
          <a:xfrm>
            <a:off x="1143000" y="381000"/>
            <a:ext cx="100584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B348D615-43A9-B249-B4F0-C2926F5FF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859088"/>
            <a:ext cx="2209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CE962CA1-3C23-374F-970D-F2CAC67FD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438400"/>
            <a:ext cx="2439988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Bệnh viện</a:t>
            </a: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065BB237-2B9F-DB40-A805-CD1D972A2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865688"/>
            <a:ext cx="2454275" cy="5461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Chợ 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5790B00D-636F-6B4C-8EF1-59D2016E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38600"/>
            <a:ext cx="2438400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7EFFE22E-546C-CC46-B32E-137912A11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0088"/>
            <a:ext cx="2438400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Công viên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0856D765-994C-BC43-BA35-FCF0361C1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90663"/>
            <a:ext cx="2455863" cy="822325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Trụ sở UBND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tỉnh (Thành phố)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0767208D-F550-2A47-856F-911EA62F5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247900"/>
            <a:ext cx="3810000" cy="744538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hoạt động của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tỉnh, thành phố.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807BCE4B-49DD-4D44-B589-12E8C91D2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11288"/>
            <a:ext cx="3810000" cy="696912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Vui chơi, giải trí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32">
            <a:extLst>
              <a:ext uri="{FF2B5EF4-FFF2-40B4-BE49-F238E27FC236}">
                <a16:creationId xmlns:a16="http://schemas.microsoft.com/office/drawing/2014/main" id="{CF9CCF02-CA38-2143-BA5B-C14332F9B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124200"/>
            <a:ext cx="3810000" cy="7620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Khám chữa bệnh cho nhân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dân.</a:t>
            </a:r>
          </a:p>
        </p:txBody>
      </p:sp>
      <p:sp>
        <p:nvSpPr>
          <p:cNvPr id="15" name="Rectangle 33">
            <a:extLst>
              <a:ext uri="{FF2B5EF4-FFF2-40B4-BE49-F238E27FC236}">
                <a16:creationId xmlns:a16="http://schemas.microsoft.com/office/drawing/2014/main" id="{675F7349-1AE4-DB49-BA51-46E9D807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910138"/>
            <a:ext cx="3810000" cy="500062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Nơi học tập của HS.</a:t>
            </a:r>
          </a:p>
        </p:txBody>
      </p:sp>
      <p:sp>
        <p:nvSpPr>
          <p:cNvPr id="16" name="Rectangle 34">
            <a:extLst>
              <a:ext uri="{FF2B5EF4-FFF2-40B4-BE49-F238E27FC236}">
                <a16:creationId xmlns:a16="http://schemas.microsoft.com/office/drawing/2014/main" id="{E3DDA364-AEF9-0B4A-823C-58D7D45C2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016375"/>
            <a:ext cx="3810000" cy="784225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Trao đổi, buôn bán hàng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Line 26">
            <a:extLst>
              <a:ext uri="{FF2B5EF4-FFF2-40B4-BE49-F238E27FC236}">
                <a16:creationId xmlns:a16="http://schemas.microsoft.com/office/drawing/2014/main" id="{D1A55BA6-C76B-5247-B147-3B11FF255F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7325" y="1925638"/>
            <a:ext cx="2309813" cy="7239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18" name="Line 27">
            <a:extLst>
              <a:ext uri="{FF2B5EF4-FFF2-40B4-BE49-F238E27FC236}">
                <a16:creationId xmlns:a16="http://schemas.microsoft.com/office/drawing/2014/main" id="{CE1FC3BF-3EBE-6642-987F-B8097D493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7325" y="2759075"/>
            <a:ext cx="2327275" cy="6477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19" name="Line 28">
            <a:extLst>
              <a:ext uri="{FF2B5EF4-FFF2-40B4-BE49-F238E27FC236}">
                <a16:creationId xmlns:a16="http://schemas.microsoft.com/office/drawing/2014/main" id="{6ECC8145-2B7B-6D4D-9E3E-30FE252698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0500" y="1728788"/>
            <a:ext cx="2306638" cy="190341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0" name="Line 29">
            <a:extLst>
              <a:ext uri="{FF2B5EF4-FFF2-40B4-BE49-F238E27FC236}">
                <a16:creationId xmlns:a16="http://schemas.microsoft.com/office/drawing/2014/main" id="{A488BA8D-B53E-204F-81DC-CECBD0EFBF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8275" y="4332288"/>
            <a:ext cx="2314575" cy="827087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" name="Line 30">
            <a:extLst>
              <a:ext uri="{FF2B5EF4-FFF2-40B4-BE49-F238E27FC236}">
                <a16:creationId xmlns:a16="http://schemas.microsoft.com/office/drawing/2014/main" id="{9A160E13-4351-8A4D-B0FC-29107DBB0D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4364038"/>
            <a:ext cx="2344738" cy="6731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2" name="Line 30">
            <a:extLst>
              <a:ext uri="{FF2B5EF4-FFF2-40B4-BE49-F238E27FC236}">
                <a16:creationId xmlns:a16="http://schemas.microsoft.com/office/drawing/2014/main" id="{509746E1-048C-5D4D-9F5F-A6D21F80F9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8113" y="5838825"/>
            <a:ext cx="2376487" cy="36513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BCD2961D-F241-934E-84DE-756093839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526088"/>
            <a:ext cx="2439988" cy="569912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Đài phát thanh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73A704FA-7C4D-DB4F-A3D4-64819D26E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572125"/>
            <a:ext cx="3810000" cy="600075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Truyền phát thông tin.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5" name="图片 8" descr="图片包含 玩具, 玩偶&#10;&#10;已生成极高可信度的说明">
            <a:extLst>
              <a:ext uri="{FF2B5EF4-FFF2-40B4-BE49-F238E27FC236}">
                <a16:creationId xmlns:a16="http://schemas.microsoft.com/office/drawing/2014/main" id="{EF379F11-A736-404E-84FF-81907C2C4C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9906000" y="3548487"/>
            <a:ext cx="2826905" cy="3796449"/>
          </a:xfrm>
          <a:prstGeom prst="rect">
            <a:avLst/>
          </a:prstGeom>
        </p:spPr>
      </p:pic>
      <p:pic>
        <p:nvPicPr>
          <p:cNvPr id="26" name="图片 120">
            <a:extLst>
              <a:ext uri="{FF2B5EF4-FFF2-40B4-BE49-F238E27FC236}">
                <a16:creationId xmlns:a16="http://schemas.microsoft.com/office/drawing/2014/main" id="{D183B16B-FE66-BF40-9B78-DCC89BF21F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28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4"/>
          <p:cNvSpPr/>
          <p:nvPr/>
        </p:nvSpPr>
        <p:spPr>
          <a:xfrm>
            <a:off x="2043045" y="3997170"/>
            <a:ext cx="912283" cy="819530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7" name="Oval 7"/>
          <p:cNvSpPr/>
          <p:nvPr/>
        </p:nvSpPr>
        <p:spPr>
          <a:xfrm>
            <a:off x="8524317" y="3766992"/>
            <a:ext cx="912283" cy="818248"/>
          </a:xfrm>
          <a:prstGeom prst="ellipse">
            <a:avLst/>
          </a:prstGeom>
          <a:solidFill>
            <a:srgbClr val="00B0F0"/>
          </a:solidFill>
          <a:ln w="7620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3" name="Arc 16"/>
          <p:cNvSpPr/>
          <p:nvPr/>
        </p:nvSpPr>
        <p:spPr>
          <a:xfrm>
            <a:off x="4742313" y="2362200"/>
            <a:ext cx="4238146" cy="2527621"/>
          </a:xfrm>
          <a:prstGeom prst="arc">
            <a:avLst>
              <a:gd name="adj1" fmla="val 16892709"/>
              <a:gd name="adj2" fmla="val 203323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4" name="Arc 17"/>
          <p:cNvSpPr/>
          <p:nvPr/>
        </p:nvSpPr>
        <p:spPr>
          <a:xfrm flipH="1">
            <a:off x="2286847" y="2514600"/>
            <a:ext cx="5075898" cy="2375221"/>
          </a:xfrm>
          <a:prstGeom prst="arc">
            <a:avLst>
              <a:gd name="adj1" fmla="val 16440672"/>
              <a:gd name="adj2" fmla="val 510039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7" name="Group 20"/>
          <p:cNvGrpSpPr/>
          <p:nvPr/>
        </p:nvGrpSpPr>
        <p:grpSpPr>
          <a:xfrm>
            <a:off x="2349310" y="4188016"/>
            <a:ext cx="306265" cy="312310"/>
            <a:chOff x="7160655" y="2178006"/>
            <a:chExt cx="379359" cy="386846"/>
          </a:xfrm>
          <a:solidFill>
            <a:schemeClr val="bg1"/>
          </a:solidFill>
        </p:grpSpPr>
        <p:sp>
          <p:nvSpPr>
            <p:cNvPr id="78" name="Freeform 36"/>
            <p:cNvSpPr>
              <a:spLocks noEditPoints="1"/>
            </p:cNvSpPr>
            <p:nvPr/>
          </p:nvSpPr>
          <p:spPr bwMode="auto">
            <a:xfrm>
              <a:off x="7277956" y="2178006"/>
              <a:ext cx="262058" cy="262058"/>
            </a:xfrm>
            <a:custGeom>
              <a:avLst/>
              <a:gdLst>
                <a:gd name="T0" fmla="*/ 65 w 79"/>
                <a:gd name="T1" fmla="*/ 14 h 79"/>
                <a:gd name="T2" fmla="*/ 14 w 79"/>
                <a:gd name="T3" fmla="*/ 14 h 79"/>
                <a:gd name="T4" fmla="*/ 11 w 79"/>
                <a:gd name="T5" fmla="*/ 63 h 79"/>
                <a:gd name="T6" fmla="*/ 11 w 79"/>
                <a:gd name="T7" fmla="*/ 63 h 79"/>
                <a:gd name="T8" fmla="*/ 17 w 79"/>
                <a:gd name="T9" fmla="*/ 68 h 79"/>
                <a:gd name="T10" fmla="*/ 64 w 79"/>
                <a:gd name="T11" fmla="*/ 65 h 79"/>
                <a:gd name="T12" fmla="*/ 65 w 79"/>
                <a:gd name="T13" fmla="*/ 14 h 79"/>
                <a:gd name="T14" fmla="*/ 58 w 79"/>
                <a:gd name="T15" fmla="*/ 59 h 79"/>
                <a:gd name="T16" fmla="*/ 20 w 79"/>
                <a:gd name="T17" fmla="*/ 59 h 79"/>
                <a:gd name="T18" fmla="*/ 20 w 79"/>
                <a:gd name="T19" fmla="*/ 21 h 79"/>
                <a:gd name="T20" fmla="*/ 58 w 79"/>
                <a:gd name="T21" fmla="*/ 21 h 79"/>
                <a:gd name="T22" fmla="*/ 58 w 79"/>
                <a:gd name="T23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79">
                  <a:moveTo>
                    <a:pt x="65" y="14"/>
                  </a:moveTo>
                  <a:cubicBezTo>
                    <a:pt x="51" y="0"/>
                    <a:pt x="28" y="0"/>
                    <a:pt x="14" y="14"/>
                  </a:cubicBezTo>
                  <a:cubicBezTo>
                    <a:pt x="0" y="28"/>
                    <a:pt x="0" y="49"/>
                    <a:pt x="11" y="63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4" y="66"/>
                    <a:pt x="15" y="67"/>
                    <a:pt x="17" y="68"/>
                  </a:cubicBezTo>
                  <a:cubicBezTo>
                    <a:pt x="31" y="79"/>
                    <a:pt x="51" y="78"/>
                    <a:pt x="64" y="65"/>
                  </a:cubicBezTo>
                  <a:cubicBezTo>
                    <a:pt x="78" y="51"/>
                    <a:pt x="79" y="29"/>
                    <a:pt x="65" y="14"/>
                  </a:cubicBezTo>
                  <a:close/>
                  <a:moveTo>
                    <a:pt x="58" y="59"/>
                  </a:moveTo>
                  <a:cubicBezTo>
                    <a:pt x="47" y="69"/>
                    <a:pt x="30" y="69"/>
                    <a:pt x="20" y="59"/>
                  </a:cubicBezTo>
                  <a:cubicBezTo>
                    <a:pt x="9" y="48"/>
                    <a:pt x="9" y="31"/>
                    <a:pt x="20" y="21"/>
                  </a:cubicBezTo>
                  <a:cubicBezTo>
                    <a:pt x="31" y="10"/>
                    <a:pt x="48" y="10"/>
                    <a:pt x="58" y="21"/>
                  </a:cubicBezTo>
                  <a:cubicBezTo>
                    <a:pt x="69" y="31"/>
                    <a:pt x="69" y="48"/>
                    <a:pt x="5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9" name="Freeform 37"/>
            <p:cNvSpPr/>
            <p:nvPr/>
          </p:nvSpPr>
          <p:spPr bwMode="auto">
            <a:xfrm>
              <a:off x="7160655" y="2400130"/>
              <a:ext cx="159730" cy="164722"/>
            </a:xfrm>
            <a:custGeom>
              <a:avLst/>
              <a:gdLst>
                <a:gd name="T0" fmla="*/ 0 w 64"/>
                <a:gd name="T1" fmla="*/ 52 h 66"/>
                <a:gd name="T2" fmla="*/ 12 w 64"/>
                <a:gd name="T3" fmla="*/ 66 h 66"/>
                <a:gd name="T4" fmla="*/ 64 w 64"/>
                <a:gd name="T5" fmla="*/ 8 h 66"/>
                <a:gd name="T6" fmla="*/ 55 w 64"/>
                <a:gd name="T7" fmla="*/ 0 h 66"/>
                <a:gd name="T8" fmla="*/ 0 w 64"/>
                <a:gd name="T9" fmla="*/ 5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6">
                  <a:moveTo>
                    <a:pt x="0" y="52"/>
                  </a:moveTo>
                  <a:lnTo>
                    <a:pt x="12" y="66"/>
                  </a:lnTo>
                  <a:lnTo>
                    <a:pt x="64" y="8"/>
                  </a:lnTo>
                  <a:lnTo>
                    <a:pt x="55" y="0"/>
                  </a:lnTo>
                  <a:lnTo>
                    <a:pt x="0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0" name="Freeform 38"/>
            <p:cNvSpPr/>
            <p:nvPr/>
          </p:nvSpPr>
          <p:spPr bwMode="auto">
            <a:xfrm>
              <a:off x="7412728" y="2265358"/>
              <a:ext cx="99831" cy="119797"/>
            </a:xfrm>
            <a:custGeom>
              <a:avLst/>
              <a:gdLst>
                <a:gd name="T0" fmla="*/ 16 w 30"/>
                <a:gd name="T1" fmla="*/ 0 h 36"/>
                <a:gd name="T2" fmla="*/ 0 w 30"/>
                <a:gd name="T3" fmla="*/ 34 h 36"/>
                <a:gd name="T4" fmla="*/ 6 w 30"/>
                <a:gd name="T5" fmla="*/ 36 h 36"/>
                <a:gd name="T6" fmla="*/ 16 w 30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6">
                  <a:moveTo>
                    <a:pt x="16" y="0"/>
                  </a:moveTo>
                  <a:cubicBezTo>
                    <a:pt x="20" y="26"/>
                    <a:pt x="0" y="34"/>
                    <a:pt x="0" y="34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0" y="21"/>
                    <a:pt x="16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81" name="Freeform 62"/>
          <p:cNvSpPr>
            <a:spLocks noEditPoints="1"/>
          </p:cNvSpPr>
          <p:nvPr/>
        </p:nvSpPr>
        <p:spPr bwMode="auto">
          <a:xfrm>
            <a:off x="8834994" y="3985424"/>
            <a:ext cx="290928" cy="390895"/>
          </a:xfrm>
          <a:custGeom>
            <a:avLst/>
            <a:gdLst>
              <a:gd name="T0" fmla="*/ 359392 w 108"/>
              <a:gd name="T1" fmla="*/ 484182 h 145"/>
              <a:gd name="T2" fmla="*/ 0 w 108"/>
              <a:gd name="T3" fmla="*/ 484182 h 145"/>
              <a:gd name="T4" fmla="*/ 0 w 108"/>
              <a:gd name="T5" fmla="*/ 454129 h 145"/>
              <a:gd name="T6" fmla="*/ 43260 w 108"/>
              <a:gd name="T7" fmla="*/ 417398 h 145"/>
              <a:gd name="T8" fmla="*/ 319460 w 108"/>
              <a:gd name="T9" fmla="*/ 417398 h 145"/>
              <a:gd name="T10" fmla="*/ 359392 w 108"/>
              <a:gd name="T11" fmla="*/ 450790 h 145"/>
              <a:gd name="T12" fmla="*/ 359392 w 108"/>
              <a:gd name="T13" fmla="*/ 484182 h 145"/>
              <a:gd name="T14" fmla="*/ 53243 w 108"/>
              <a:gd name="T15" fmla="*/ 387346 h 145"/>
              <a:gd name="T16" fmla="*/ 79865 w 108"/>
              <a:gd name="T17" fmla="*/ 303866 h 145"/>
              <a:gd name="T18" fmla="*/ 282855 w 108"/>
              <a:gd name="T19" fmla="*/ 303866 h 145"/>
              <a:gd name="T20" fmla="*/ 306149 w 108"/>
              <a:gd name="T21" fmla="*/ 387346 h 145"/>
              <a:gd name="T22" fmla="*/ 53243 w 108"/>
              <a:gd name="T23" fmla="*/ 387346 h 145"/>
              <a:gd name="T24" fmla="*/ 93176 w 108"/>
              <a:gd name="T25" fmla="*/ 253778 h 145"/>
              <a:gd name="T26" fmla="*/ 119797 w 108"/>
              <a:gd name="T27" fmla="*/ 170298 h 145"/>
              <a:gd name="T28" fmla="*/ 239595 w 108"/>
              <a:gd name="T29" fmla="*/ 170298 h 145"/>
              <a:gd name="T30" fmla="*/ 266216 w 108"/>
              <a:gd name="T31" fmla="*/ 253778 h 145"/>
              <a:gd name="T32" fmla="*/ 93176 w 108"/>
              <a:gd name="T33" fmla="*/ 253778 h 145"/>
              <a:gd name="T34" fmla="*/ 159730 w 108"/>
              <a:gd name="T35" fmla="*/ 40070 h 145"/>
              <a:gd name="T36" fmla="*/ 199662 w 108"/>
              <a:gd name="T37" fmla="*/ 40070 h 145"/>
              <a:gd name="T38" fmla="*/ 222956 w 108"/>
              <a:gd name="T39" fmla="*/ 123550 h 145"/>
              <a:gd name="T40" fmla="*/ 136436 w 108"/>
              <a:gd name="T41" fmla="*/ 123550 h 145"/>
              <a:gd name="T42" fmla="*/ 159730 w 108"/>
              <a:gd name="T43" fmla="*/ 40070 h 14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8" h="145">
                <a:moveTo>
                  <a:pt x="108" y="145"/>
                </a:moveTo>
                <a:cubicBezTo>
                  <a:pt x="0" y="145"/>
                  <a:pt x="0" y="145"/>
                  <a:pt x="0" y="145"/>
                </a:cubicBezTo>
                <a:cubicBezTo>
                  <a:pt x="0" y="136"/>
                  <a:pt x="0" y="136"/>
                  <a:pt x="0" y="136"/>
                </a:cubicBezTo>
                <a:cubicBezTo>
                  <a:pt x="13" y="125"/>
                  <a:pt x="13" y="125"/>
                  <a:pt x="13" y="125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108" y="135"/>
                  <a:pt x="108" y="135"/>
                  <a:pt x="108" y="135"/>
                </a:cubicBezTo>
                <a:lnTo>
                  <a:pt x="108" y="145"/>
                </a:lnTo>
                <a:close/>
                <a:moveTo>
                  <a:pt x="16" y="116"/>
                </a:moveTo>
                <a:cubicBezTo>
                  <a:pt x="24" y="91"/>
                  <a:pt x="24" y="91"/>
                  <a:pt x="24" y="91"/>
                </a:cubicBezTo>
                <a:cubicBezTo>
                  <a:pt x="85" y="91"/>
                  <a:pt x="85" y="91"/>
                  <a:pt x="85" y="91"/>
                </a:cubicBezTo>
                <a:cubicBezTo>
                  <a:pt x="92" y="116"/>
                  <a:pt x="92" y="116"/>
                  <a:pt x="92" y="116"/>
                </a:cubicBezTo>
                <a:lnTo>
                  <a:pt x="16" y="116"/>
                </a:lnTo>
                <a:close/>
                <a:moveTo>
                  <a:pt x="28" y="76"/>
                </a:moveTo>
                <a:cubicBezTo>
                  <a:pt x="36" y="51"/>
                  <a:pt x="36" y="51"/>
                  <a:pt x="36" y="51"/>
                </a:cubicBezTo>
                <a:cubicBezTo>
                  <a:pt x="72" y="51"/>
                  <a:pt x="72" y="51"/>
                  <a:pt x="72" y="51"/>
                </a:cubicBezTo>
                <a:cubicBezTo>
                  <a:pt x="80" y="76"/>
                  <a:pt x="80" y="76"/>
                  <a:pt x="80" y="76"/>
                </a:cubicBezTo>
                <a:lnTo>
                  <a:pt x="28" y="76"/>
                </a:lnTo>
                <a:close/>
                <a:moveTo>
                  <a:pt x="48" y="12"/>
                </a:moveTo>
                <a:cubicBezTo>
                  <a:pt x="48" y="12"/>
                  <a:pt x="54" y="0"/>
                  <a:pt x="60" y="12"/>
                </a:cubicBezTo>
                <a:cubicBezTo>
                  <a:pt x="67" y="37"/>
                  <a:pt x="67" y="37"/>
                  <a:pt x="67" y="37"/>
                </a:cubicBezTo>
                <a:cubicBezTo>
                  <a:pt x="41" y="37"/>
                  <a:pt x="41" y="37"/>
                  <a:pt x="41" y="37"/>
                </a:cubicBezTo>
                <a:lnTo>
                  <a:pt x="48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8" name="Group 31"/>
          <p:cNvGrpSpPr/>
          <p:nvPr/>
        </p:nvGrpSpPr>
        <p:grpSpPr>
          <a:xfrm>
            <a:off x="4615980" y="3897130"/>
            <a:ext cx="336489" cy="209549"/>
            <a:chOff x="2942785" y="3296116"/>
            <a:chExt cx="416796" cy="259561"/>
          </a:xfrm>
          <a:solidFill>
            <a:schemeClr val="bg1"/>
          </a:solidFill>
        </p:grpSpPr>
        <p:sp>
          <p:nvSpPr>
            <p:cNvPr id="89" name="Freeform 95"/>
            <p:cNvSpPr>
              <a:spLocks noEditPoints="1"/>
            </p:cNvSpPr>
            <p:nvPr/>
          </p:nvSpPr>
          <p:spPr bwMode="auto">
            <a:xfrm>
              <a:off x="2942785" y="3296116"/>
              <a:ext cx="416796" cy="259561"/>
            </a:xfrm>
            <a:custGeom>
              <a:avLst/>
              <a:gdLst>
                <a:gd name="T0" fmla="*/ 113 w 125"/>
                <a:gd name="T1" fmla="*/ 18 h 78"/>
                <a:gd name="T2" fmla="*/ 113 w 125"/>
                <a:gd name="T3" fmla="*/ 0 h 78"/>
                <a:gd name="T4" fmla="*/ 0 w 125"/>
                <a:gd name="T5" fmla="*/ 0 h 78"/>
                <a:gd name="T6" fmla="*/ 0 w 125"/>
                <a:gd name="T7" fmla="*/ 78 h 78"/>
                <a:gd name="T8" fmla="*/ 113 w 125"/>
                <a:gd name="T9" fmla="*/ 78 h 78"/>
                <a:gd name="T10" fmla="*/ 113 w 125"/>
                <a:gd name="T11" fmla="*/ 60 h 78"/>
                <a:gd name="T12" fmla="*/ 125 w 125"/>
                <a:gd name="T13" fmla="*/ 54 h 78"/>
                <a:gd name="T14" fmla="*/ 125 w 125"/>
                <a:gd name="T15" fmla="*/ 25 h 78"/>
                <a:gd name="T16" fmla="*/ 113 w 125"/>
                <a:gd name="T17" fmla="*/ 18 h 78"/>
                <a:gd name="T18" fmla="*/ 104 w 125"/>
                <a:gd name="T19" fmla="*/ 68 h 78"/>
                <a:gd name="T20" fmla="*/ 10 w 125"/>
                <a:gd name="T21" fmla="*/ 68 h 78"/>
                <a:gd name="T22" fmla="*/ 10 w 125"/>
                <a:gd name="T23" fmla="*/ 9 h 78"/>
                <a:gd name="T24" fmla="*/ 104 w 125"/>
                <a:gd name="T25" fmla="*/ 9 h 78"/>
                <a:gd name="T26" fmla="*/ 104 w 125"/>
                <a:gd name="T27" fmla="*/ 6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" h="78">
                  <a:moveTo>
                    <a:pt x="113" y="18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13" y="60"/>
                    <a:pt x="113" y="60"/>
                    <a:pt x="113" y="60"/>
                  </a:cubicBezTo>
                  <a:cubicBezTo>
                    <a:pt x="117" y="60"/>
                    <a:pt x="125" y="61"/>
                    <a:pt x="125" y="54"/>
                  </a:cubicBezTo>
                  <a:cubicBezTo>
                    <a:pt x="125" y="25"/>
                    <a:pt x="125" y="25"/>
                    <a:pt x="125" y="25"/>
                  </a:cubicBezTo>
                  <a:cubicBezTo>
                    <a:pt x="125" y="17"/>
                    <a:pt x="116" y="18"/>
                    <a:pt x="113" y="18"/>
                  </a:cubicBezTo>
                  <a:close/>
                  <a:moveTo>
                    <a:pt x="104" y="68"/>
                  </a:moveTo>
                  <a:cubicBezTo>
                    <a:pt x="10" y="68"/>
                    <a:pt x="10" y="68"/>
                    <a:pt x="10" y="6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4" y="9"/>
                    <a:pt x="104" y="9"/>
                    <a:pt x="104" y="9"/>
                  </a:cubicBezTo>
                  <a:lnTo>
                    <a:pt x="104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0" name="Rectangle 96"/>
            <p:cNvSpPr>
              <a:spLocks noChangeArrowheads="1"/>
            </p:cNvSpPr>
            <p:nvPr/>
          </p:nvSpPr>
          <p:spPr bwMode="auto">
            <a:xfrm>
              <a:off x="3000187" y="3351023"/>
              <a:ext cx="79865" cy="1447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1" name="Rectangle 97"/>
            <p:cNvSpPr>
              <a:spLocks noChangeArrowheads="1"/>
            </p:cNvSpPr>
            <p:nvPr/>
          </p:nvSpPr>
          <p:spPr bwMode="auto">
            <a:xfrm>
              <a:off x="3092532" y="3351023"/>
              <a:ext cx="77370" cy="1447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113" name="矩形 112">
            <a:extLst>
              <a:ext uri="{FF2B5EF4-FFF2-40B4-BE49-F238E27FC236}">
                <a16:creationId xmlns:a16="http://schemas.microsoft.com/office/drawing/2014/main" id="{CF1C22B4-3B5E-4EFA-811A-17B4BA8B37DD}"/>
              </a:ext>
            </a:extLst>
          </p:cNvPr>
          <p:cNvSpPr/>
          <p:nvPr/>
        </p:nvSpPr>
        <p:spPr>
          <a:xfrm>
            <a:off x="1533657" y="4742352"/>
            <a:ext cx="2084422" cy="105471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 LẠI NỘI DUNG </a:t>
            </a:r>
          </a:p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HỌC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74A9A004-F31F-4250-8984-9ED8AC481812}"/>
              </a:ext>
            </a:extLst>
          </p:cNvPr>
          <p:cNvSpPr/>
          <p:nvPr/>
        </p:nvSpPr>
        <p:spPr>
          <a:xfrm>
            <a:off x="7778225" y="4588464"/>
            <a:ext cx="1634115" cy="3077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endParaRPr lang="en-US" altLang="zh-CN" sz="44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Tỉnh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 </a:t>
            </a:r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nơi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sống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0" name="图片 119">
            <a:extLst>
              <a:ext uri="{FF2B5EF4-FFF2-40B4-BE49-F238E27FC236}">
                <a16:creationId xmlns:a16="http://schemas.microsoft.com/office/drawing/2014/main" id="{E991F07F-FD42-45C2-ADE3-758298524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715" y="-27619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1" name="图片 120">
            <a:extLst>
              <a:ext uri="{FF2B5EF4-FFF2-40B4-BE49-F238E27FC236}">
                <a16:creationId xmlns:a16="http://schemas.microsoft.com/office/drawing/2014/main" id="{47186D8F-88D2-40DD-BDA6-9F03F7F3F2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2" name="TextBox 19">
            <a:extLst>
              <a:ext uri="{FF2B5EF4-FFF2-40B4-BE49-F238E27FC236}">
                <a16:creationId xmlns:a16="http://schemas.microsoft.com/office/drawing/2014/main" id="{A6A89778-7D67-4F1F-8AEC-4B008CE9B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322" y="347068"/>
            <a:ext cx="3447478" cy="76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4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DẶN DÒ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6A487F-69B2-4750-8A9A-88D171CBCD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72"/>
          <a:stretch/>
        </p:blipFill>
        <p:spPr>
          <a:xfrm>
            <a:off x="4305185" y="901507"/>
            <a:ext cx="3710589" cy="223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3265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7" grpId="0" animBg="1"/>
      <p:bldP spid="81" grpId="0" animBg="1"/>
      <p:bldP spid="113" grpId="0"/>
      <p:bldP spid="119" grpId="0"/>
      <p:bldP spid="12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72486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spc="3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003063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762332" y="2133600"/>
            <a:ext cx="8643393" cy="27746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Trò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chơi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sẽ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có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câu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hỏi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trắc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nghiệm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ctr">
              <a:lnSpc>
                <a:spcPct val="128000"/>
              </a:lnSpc>
            </a:pP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Để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trả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lời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các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câu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hỏi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này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hãy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đưa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kí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hiệu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KÉO - BÚA - BAO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chứa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đáp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án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đúng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mà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các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tìm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trước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camera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nhé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27540" y="990600"/>
              <a:ext cx="164468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971800" y="580669"/>
            <a:ext cx="89916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endPara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Đuổi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27540" y="990600"/>
              <a:ext cx="164468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51102" y="644285"/>
            <a:ext cx="7494723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549336" cy="1751545"/>
            <a:chOff x="490264" y="2136963"/>
            <a:chExt cx="115493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6002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Đuổi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quay,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bắn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súng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27540" y="990600"/>
              <a:ext cx="164468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06767" y="644285"/>
            <a:ext cx="7721666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4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kệ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376985" cy="1468344"/>
            <a:chOff x="609600" y="3935022"/>
            <a:chExt cx="11376985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547185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2254196" y="1004924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05" y="3200221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2242005" y="4173526"/>
            <a:ext cx="1042183" cy="104248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091556" y="4384997"/>
            <a:ext cx="1296281" cy="64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2</a:t>
            </a:r>
            <a:endParaRPr lang="en-US" altLang="zh-CN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66" y="1645577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282" y="2009024"/>
            <a:ext cx="3731917" cy="64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phá</a:t>
            </a:r>
            <a:endParaRPr lang="en-US" altLang="zh-CN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7E2936E1-E26C-48BC-A765-263319973A56}"/>
              </a:ext>
            </a:extLst>
          </p:cNvPr>
          <p:cNvGrpSpPr/>
          <p:nvPr/>
        </p:nvGrpSpPr>
        <p:grpSpPr>
          <a:xfrm>
            <a:off x="7078097" y="2131192"/>
            <a:ext cx="324632" cy="352474"/>
            <a:chOff x="5038628" y="2357164"/>
            <a:chExt cx="2114744" cy="2296116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15FADF17-7627-4AFE-9892-CA317CFAF155}"/>
                </a:ext>
              </a:extLst>
            </p:cNvPr>
            <p:cNvGrpSpPr/>
            <p:nvPr/>
          </p:nvGrpSpPr>
          <p:grpSpPr>
            <a:xfrm>
              <a:off x="5174686" y="3043148"/>
              <a:ext cx="1479164" cy="1610132"/>
              <a:chOff x="5174686" y="3043148"/>
              <a:chExt cx="1479164" cy="1610132"/>
            </a:xfrm>
          </p:grpSpPr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AE9FE5ED-68AC-4FFD-B5A4-7FCA79C0971F}"/>
                  </a:ext>
                </a:extLst>
              </p:cNvPr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" name="Freeform 6">
                <a:extLst>
                  <a:ext uri="{FF2B5EF4-FFF2-40B4-BE49-F238E27FC236}">
                    <a16:creationId xmlns:a16="http://schemas.microsoft.com/office/drawing/2014/main" id="{7965CB49-8EB7-4E9A-820A-6E72651F3C16}"/>
                  </a:ext>
                </a:extLst>
              </p:cNvPr>
              <p:cNvSpPr/>
              <p:nvPr/>
            </p:nvSpPr>
            <p:spPr bwMode="auto">
              <a:xfrm>
                <a:off x="5324912" y="3189524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FD891099-64E3-44BA-9B17-AFD3B9A8AFBF}"/>
                </a:ext>
              </a:extLst>
            </p:cNvPr>
            <p:cNvGrpSpPr/>
            <p:nvPr/>
          </p:nvGrpSpPr>
          <p:grpSpPr>
            <a:xfrm>
              <a:off x="5038628" y="2357164"/>
              <a:ext cx="2114744" cy="1949107"/>
              <a:chOff x="7192390" y="914444"/>
              <a:chExt cx="2114744" cy="1949107"/>
            </a:xfrm>
          </p:grpSpPr>
          <p:sp>
            <p:nvSpPr>
              <p:cNvPr id="57" name="Freeform 7">
                <a:extLst>
                  <a:ext uri="{FF2B5EF4-FFF2-40B4-BE49-F238E27FC236}">
                    <a16:creationId xmlns:a16="http://schemas.microsoft.com/office/drawing/2014/main" id="{418738AC-27A5-411F-9890-64DC271490AE}"/>
                  </a:ext>
                </a:extLst>
              </p:cNvPr>
              <p:cNvSpPr/>
              <p:nvPr/>
            </p:nvSpPr>
            <p:spPr bwMode="auto">
              <a:xfrm>
                <a:off x="7192390" y="914444"/>
                <a:ext cx="2114744" cy="1949107"/>
              </a:xfrm>
              <a:custGeom>
                <a:avLst/>
                <a:gdLst>
                  <a:gd name="T0" fmla="*/ 0 w 43"/>
                  <a:gd name="T1" fmla="*/ 16 h 40"/>
                  <a:gd name="T2" fmla="*/ 13 w 43"/>
                  <a:gd name="T3" fmla="*/ 32 h 40"/>
                  <a:gd name="T4" fmla="*/ 19 w 43"/>
                  <a:gd name="T5" fmla="*/ 40 h 40"/>
                  <a:gd name="T6" fmla="*/ 43 w 43"/>
                  <a:gd name="T7" fmla="*/ 0 h 40"/>
                  <a:gd name="T8" fmla="*/ 19 w 43"/>
                  <a:gd name="T9" fmla="*/ 29 h 40"/>
                  <a:gd name="T10" fmla="*/ 13 w 43"/>
                  <a:gd name="T11" fmla="*/ 13 h 40"/>
                  <a:gd name="T12" fmla="*/ 1 w 43"/>
                  <a:gd name="T13" fmla="*/ 17 h 40"/>
                  <a:gd name="T14" fmla="*/ 11 w 43"/>
                  <a:gd name="T15" fmla="*/ 13 h 40"/>
                  <a:gd name="T16" fmla="*/ 2 w 43"/>
                  <a:gd name="T17" fmla="*/ 20 h 40"/>
                  <a:gd name="T18" fmla="*/ 12 w 43"/>
                  <a:gd name="T19" fmla="*/ 15 h 40"/>
                  <a:gd name="T20" fmla="*/ 4 w 43"/>
                  <a:gd name="T21" fmla="*/ 22 h 40"/>
                  <a:gd name="T22" fmla="*/ 14 w 43"/>
                  <a:gd name="T23" fmla="*/ 18 h 40"/>
                  <a:gd name="T24" fmla="*/ 7 w 43"/>
                  <a:gd name="T25" fmla="*/ 25 h 40"/>
                  <a:gd name="T26" fmla="*/ 15 w 43"/>
                  <a:gd name="T27" fmla="*/ 20 h 40"/>
                  <a:gd name="T28" fmla="*/ 8 w 43"/>
                  <a:gd name="T29" fmla="*/ 28 h 40"/>
                  <a:gd name="T30" fmla="*/ 15 w 43"/>
                  <a:gd name="T31" fmla="*/ 24 h 40"/>
                  <a:gd name="T32" fmla="*/ 11 w 43"/>
                  <a:gd name="T33" fmla="*/ 30 h 40"/>
                  <a:gd name="T34" fmla="*/ 16 w 43"/>
                  <a:gd name="T35" fmla="*/ 25 h 40"/>
                  <a:gd name="T36" fmla="*/ 12 w 43"/>
                  <a:gd name="T37" fmla="*/ 31 h 40"/>
                  <a:gd name="T38" fmla="*/ 17 w 43"/>
                  <a:gd name="T39" fmla="*/ 28 h 40"/>
                  <a:gd name="T40" fmla="*/ 14 w 43"/>
                  <a:gd name="T41" fmla="*/ 33 h 40"/>
                  <a:gd name="T42" fmla="*/ 19 w 43"/>
                  <a:gd name="T43" fmla="*/ 29 h 40"/>
                  <a:gd name="T44" fmla="*/ 17 w 43"/>
                  <a:gd name="T45" fmla="*/ 36 h 40"/>
                  <a:gd name="T46" fmla="*/ 19 w 43"/>
                  <a:gd name="T47" fmla="*/ 31 h 40"/>
                  <a:gd name="T48" fmla="*/ 19 w 43"/>
                  <a:gd name="T49" fmla="*/ 38 h 40"/>
                  <a:gd name="T50" fmla="*/ 20 w 43"/>
                  <a:gd name="T51" fmla="*/ 28 h 40"/>
                  <a:gd name="T52" fmla="*/ 21 w 43"/>
                  <a:gd name="T53" fmla="*/ 36 h 40"/>
                  <a:gd name="T54" fmla="*/ 21 w 43"/>
                  <a:gd name="T55" fmla="*/ 26 h 40"/>
                  <a:gd name="T56" fmla="*/ 23 w 43"/>
                  <a:gd name="T57" fmla="*/ 31 h 40"/>
                  <a:gd name="T58" fmla="*/ 23 w 43"/>
                  <a:gd name="T59" fmla="*/ 24 h 40"/>
                  <a:gd name="T60" fmla="*/ 25 w 43"/>
                  <a:gd name="T61" fmla="*/ 29 h 40"/>
                  <a:gd name="T62" fmla="*/ 26 w 43"/>
                  <a:gd name="T63" fmla="*/ 21 h 40"/>
                  <a:gd name="T64" fmla="*/ 27 w 43"/>
                  <a:gd name="T65" fmla="*/ 27 h 40"/>
                  <a:gd name="T66" fmla="*/ 28 w 43"/>
                  <a:gd name="T67" fmla="*/ 21 h 40"/>
                  <a:gd name="T68" fmla="*/ 29 w 43"/>
                  <a:gd name="T69" fmla="*/ 24 h 40"/>
                  <a:gd name="T70" fmla="*/ 29 w 43"/>
                  <a:gd name="T71" fmla="*/ 19 h 40"/>
                  <a:gd name="T72" fmla="*/ 31 w 43"/>
                  <a:gd name="T73" fmla="*/ 22 h 40"/>
                  <a:gd name="T74" fmla="*/ 32 w 43"/>
                  <a:gd name="T75" fmla="*/ 15 h 40"/>
                  <a:gd name="T76" fmla="*/ 33 w 43"/>
                  <a:gd name="T77" fmla="*/ 19 h 40"/>
                  <a:gd name="T78" fmla="*/ 34 w 43"/>
                  <a:gd name="T79" fmla="*/ 13 h 40"/>
                  <a:gd name="T80" fmla="*/ 35 w 43"/>
                  <a:gd name="T81" fmla="*/ 16 h 40"/>
                  <a:gd name="T82" fmla="*/ 36 w 43"/>
                  <a:gd name="T83" fmla="*/ 9 h 40"/>
                  <a:gd name="T84" fmla="*/ 37 w 43"/>
                  <a:gd name="T85" fmla="*/ 12 h 40"/>
                  <a:gd name="T86" fmla="*/ 38 w 43"/>
                  <a:gd name="T87" fmla="*/ 8 h 40"/>
                  <a:gd name="T88" fmla="*/ 38 w 43"/>
                  <a:gd name="T89" fmla="*/ 10 h 40"/>
                  <a:gd name="T90" fmla="*/ 39 w 43"/>
                  <a:gd name="T91" fmla="*/ 7 h 40"/>
                  <a:gd name="T92" fmla="*/ 40 w 43"/>
                  <a:gd name="T93" fmla="*/ 9 h 40"/>
                  <a:gd name="T94" fmla="*/ 41 w 43"/>
                  <a:gd name="T95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" h="40">
                    <a:moveTo>
                      <a:pt x="0" y="16"/>
                    </a:moveTo>
                    <a:cubicBezTo>
                      <a:pt x="3" y="21"/>
                      <a:pt x="9" y="27"/>
                      <a:pt x="13" y="32"/>
                    </a:cubicBezTo>
                    <a:cubicBezTo>
                      <a:pt x="15" y="35"/>
                      <a:pt x="16" y="38"/>
                      <a:pt x="19" y="40"/>
                    </a:cubicBezTo>
                    <a:cubicBezTo>
                      <a:pt x="28" y="27"/>
                      <a:pt x="37" y="14"/>
                      <a:pt x="43" y="0"/>
                    </a:cubicBezTo>
                    <a:cubicBezTo>
                      <a:pt x="35" y="9"/>
                      <a:pt x="27" y="20"/>
                      <a:pt x="19" y="29"/>
                    </a:cubicBezTo>
                    <a:cubicBezTo>
                      <a:pt x="18" y="25"/>
                      <a:pt x="16" y="15"/>
                      <a:pt x="13" y="13"/>
                    </a:cubicBezTo>
                    <a:cubicBezTo>
                      <a:pt x="10" y="10"/>
                      <a:pt x="5" y="15"/>
                      <a:pt x="1" y="17"/>
                    </a:cubicBezTo>
                    <a:cubicBezTo>
                      <a:pt x="5" y="17"/>
                      <a:pt x="8" y="15"/>
                      <a:pt x="11" y="13"/>
                    </a:cubicBezTo>
                    <a:cubicBezTo>
                      <a:pt x="8" y="14"/>
                      <a:pt x="4" y="17"/>
                      <a:pt x="2" y="20"/>
                    </a:cubicBezTo>
                    <a:cubicBezTo>
                      <a:pt x="6" y="19"/>
                      <a:pt x="9" y="17"/>
                      <a:pt x="12" y="15"/>
                    </a:cubicBezTo>
                    <a:cubicBezTo>
                      <a:pt x="9" y="16"/>
                      <a:pt x="7" y="20"/>
                      <a:pt x="4" y="22"/>
                    </a:cubicBezTo>
                    <a:cubicBezTo>
                      <a:pt x="7" y="23"/>
                      <a:pt x="11" y="19"/>
                      <a:pt x="14" y="18"/>
                    </a:cubicBezTo>
                    <a:cubicBezTo>
                      <a:pt x="12" y="19"/>
                      <a:pt x="8" y="22"/>
                      <a:pt x="7" y="25"/>
                    </a:cubicBezTo>
                    <a:cubicBezTo>
                      <a:pt x="10" y="24"/>
                      <a:pt x="13" y="22"/>
                      <a:pt x="15" y="20"/>
                    </a:cubicBezTo>
                    <a:cubicBezTo>
                      <a:pt x="13" y="22"/>
                      <a:pt x="10" y="25"/>
                      <a:pt x="8" y="28"/>
                    </a:cubicBezTo>
                    <a:cubicBezTo>
                      <a:pt x="11" y="27"/>
                      <a:pt x="13" y="25"/>
                      <a:pt x="15" y="24"/>
                    </a:cubicBezTo>
                    <a:cubicBezTo>
                      <a:pt x="13" y="25"/>
                      <a:pt x="12" y="28"/>
                      <a:pt x="11" y="30"/>
                    </a:cubicBezTo>
                    <a:cubicBezTo>
                      <a:pt x="13" y="28"/>
                      <a:pt x="14" y="27"/>
                      <a:pt x="16" y="25"/>
                    </a:cubicBezTo>
                    <a:cubicBezTo>
                      <a:pt x="14" y="27"/>
                      <a:pt x="12" y="29"/>
                      <a:pt x="12" y="31"/>
                    </a:cubicBezTo>
                    <a:cubicBezTo>
                      <a:pt x="14" y="31"/>
                      <a:pt x="16" y="29"/>
                      <a:pt x="17" y="28"/>
                    </a:cubicBezTo>
                    <a:cubicBezTo>
                      <a:pt x="15" y="29"/>
                      <a:pt x="14" y="31"/>
                      <a:pt x="14" y="33"/>
                    </a:cubicBezTo>
                    <a:cubicBezTo>
                      <a:pt x="16" y="33"/>
                      <a:pt x="18" y="31"/>
                      <a:pt x="19" y="29"/>
                    </a:cubicBezTo>
                    <a:cubicBezTo>
                      <a:pt x="17" y="31"/>
                      <a:pt x="16" y="34"/>
                      <a:pt x="17" y="36"/>
                    </a:cubicBezTo>
                    <a:cubicBezTo>
                      <a:pt x="19" y="36"/>
                      <a:pt x="19" y="33"/>
                      <a:pt x="19" y="31"/>
                    </a:cubicBezTo>
                    <a:cubicBezTo>
                      <a:pt x="18" y="33"/>
                      <a:pt x="18" y="35"/>
                      <a:pt x="19" y="38"/>
                    </a:cubicBezTo>
                    <a:cubicBezTo>
                      <a:pt x="20" y="35"/>
                      <a:pt x="20" y="31"/>
                      <a:pt x="20" y="28"/>
                    </a:cubicBezTo>
                    <a:cubicBezTo>
                      <a:pt x="20" y="30"/>
                      <a:pt x="20" y="33"/>
                      <a:pt x="21" y="36"/>
                    </a:cubicBezTo>
                    <a:cubicBezTo>
                      <a:pt x="22" y="33"/>
                      <a:pt x="21" y="29"/>
                      <a:pt x="21" y="26"/>
                    </a:cubicBezTo>
                    <a:cubicBezTo>
                      <a:pt x="22" y="27"/>
                      <a:pt x="22" y="29"/>
                      <a:pt x="23" y="31"/>
                    </a:cubicBezTo>
                    <a:cubicBezTo>
                      <a:pt x="24" y="29"/>
                      <a:pt x="23" y="26"/>
                      <a:pt x="23" y="24"/>
                    </a:cubicBezTo>
                    <a:cubicBezTo>
                      <a:pt x="24" y="26"/>
                      <a:pt x="24" y="28"/>
                      <a:pt x="25" y="29"/>
                    </a:cubicBezTo>
                    <a:cubicBezTo>
                      <a:pt x="25" y="27"/>
                      <a:pt x="25" y="24"/>
                      <a:pt x="26" y="21"/>
                    </a:cubicBezTo>
                    <a:cubicBezTo>
                      <a:pt x="26" y="23"/>
                      <a:pt x="26" y="25"/>
                      <a:pt x="27" y="27"/>
                    </a:cubicBezTo>
                    <a:cubicBezTo>
                      <a:pt x="28" y="25"/>
                      <a:pt x="27" y="23"/>
                      <a:pt x="28" y="21"/>
                    </a:cubicBezTo>
                    <a:cubicBezTo>
                      <a:pt x="28" y="22"/>
                      <a:pt x="28" y="23"/>
                      <a:pt x="29" y="24"/>
                    </a:cubicBezTo>
                    <a:cubicBezTo>
                      <a:pt x="29" y="22"/>
                      <a:pt x="29" y="21"/>
                      <a:pt x="29" y="19"/>
                    </a:cubicBezTo>
                    <a:cubicBezTo>
                      <a:pt x="29" y="20"/>
                      <a:pt x="30" y="21"/>
                      <a:pt x="31" y="22"/>
                    </a:cubicBezTo>
                    <a:cubicBezTo>
                      <a:pt x="32" y="20"/>
                      <a:pt x="31" y="17"/>
                      <a:pt x="32" y="15"/>
                    </a:cubicBezTo>
                    <a:cubicBezTo>
                      <a:pt x="32" y="16"/>
                      <a:pt x="33" y="18"/>
                      <a:pt x="33" y="19"/>
                    </a:cubicBezTo>
                    <a:cubicBezTo>
                      <a:pt x="34" y="17"/>
                      <a:pt x="34" y="15"/>
                      <a:pt x="34" y="13"/>
                    </a:cubicBezTo>
                    <a:cubicBezTo>
                      <a:pt x="35" y="14"/>
                      <a:pt x="35" y="15"/>
                      <a:pt x="35" y="16"/>
                    </a:cubicBezTo>
                    <a:cubicBezTo>
                      <a:pt x="36" y="14"/>
                      <a:pt x="36" y="11"/>
                      <a:pt x="36" y="9"/>
                    </a:cubicBezTo>
                    <a:cubicBezTo>
                      <a:pt x="36" y="10"/>
                      <a:pt x="37" y="12"/>
                      <a:pt x="37" y="12"/>
                    </a:cubicBezTo>
                    <a:cubicBezTo>
                      <a:pt x="37" y="11"/>
                      <a:pt x="37" y="9"/>
                      <a:pt x="38" y="8"/>
                    </a:cubicBezTo>
                    <a:cubicBezTo>
                      <a:pt x="38" y="8"/>
                      <a:pt x="38" y="9"/>
                      <a:pt x="38" y="10"/>
                    </a:cubicBezTo>
                    <a:cubicBezTo>
                      <a:pt x="39" y="9"/>
                      <a:pt x="39" y="8"/>
                      <a:pt x="39" y="7"/>
                    </a:cubicBezTo>
                    <a:cubicBezTo>
                      <a:pt x="40" y="8"/>
                      <a:pt x="40" y="8"/>
                      <a:pt x="40" y="9"/>
                    </a:cubicBezTo>
                    <a:cubicBezTo>
                      <a:pt x="40" y="7"/>
                      <a:pt x="41" y="6"/>
                      <a:pt x="41" y="5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" name="Freeform 8">
                <a:extLst>
                  <a:ext uri="{FF2B5EF4-FFF2-40B4-BE49-F238E27FC236}">
                    <a16:creationId xmlns:a16="http://schemas.microsoft.com/office/drawing/2014/main" id="{DB314A82-5770-4A04-B90A-76D9D83DD616}"/>
                  </a:ext>
                </a:extLst>
              </p:cNvPr>
              <p:cNvSpPr/>
              <p:nvPr/>
            </p:nvSpPr>
            <p:spPr bwMode="auto">
              <a:xfrm>
                <a:off x="7338766" y="1546170"/>
                <a:ext cx="789659" cy="978406"/>
              </a:xfrm>
              <a:custGeom>
                <a:avLst/>
                <a:gdLst>
                  <a:gd name="T0" fmla="*/ 1 w 16"/>
                  <a:gd name="T1" fmla="*/ 4 h 20"/>
                  <a:gd name="T2" fmla="*/ 8 w 16"/>
                  <a:gd name="T3" fmla="*/ 0 h 20"/>
                  <a:gd name="T4" fmla="*/ 0 w 16"/>
                  <a:gd name="T5" fmla="*/ 8 h 20"/>
                  <a:gd name="T6" fmla="*/ 9 w 16"/>
                  <a:gd name="T7" fmla="*/ 1 h 20"/>
                  <a:gd name="T8" fmla="*/ 3 w 16"/>
                  <a:gd name="T9" fmla="*/ 8 h 20"/>
                  <a:gd name="T10" fmla="*/ 10 w 16"/>
                  <a:gd name="T11" fmla="*/ 1 h 20"/>
                  <a:gd name="T12" fmla="*/ 5 w 16"/>
                  <a:gd name="T13" fmla="*/ 8 h 20"/>
                  <a:gd name="T14" fmla="*/ 10 w 16"/>
                  <a:gd name="T15" fmla="*/ 3 h 20"/>
                  <a:gd name="T16" fmla="*/ 5 w 16"/>
                  <a:gd name="T17" fmla="*/ 8 h 20"/>
                  <a:gd name="T18" fmla="*/ 11 w 16"/>
                  <a:gd name="T19" fmla="*/ 2 h 20"/>
                  <a:gd name="T20" fmla="*/ 6 w 16"/>
                  <a:gd name="T21" fmla="*/ 9 h 20"/>
                  <a:gd name="T22" fmla="*/ 11 w 16"/>
                  <a:gd name="T23" fmla="*/ 4 h 20"/>
                  <a:gd name="T24" fmla="*/ 7 w 16"/>
                  <a:gd name="T25" fmla="*/ 11 h 20"/>
                  <a:gd name="T26" fmla="*/ 12 w 16"/>
                  <a:gd name="T27" fmla="*/ 6 h 20"/>
                  <a:gd name="T28" fmla="*/ 9 w 16"/>
                  <a:gd name="T29" fmla="*/ 11 h 20"/>
                  <a:gd name="T30" fmla="*/ 12 w 16"/>
                  <a:gd name="T31" fmla="*/ 7 h 20"/>
                  <a:gd name="T32" fmla="*/ 10 w 16"/>
                  <a:gd name="T33" fmla="*/ 12 h 20"/>
                  <a:gd name="T34" fmla="*/ 10 w 16"/>
                  <a:gd name="T35" fmla="*/ 5 h 20"/>
                  <a:gd name="T36" fmla="*/ 15 w 16"/>
                  <a:gd name="T37" fmla="*/ 15 h 20"/>
                  <a:gd name="T38" fmla="*/ 11 w 16"/>
                  <a:gd name="T39" fmla="*/ 2 h 20"/>
                  <a:gd name="T40" fmla="*/ 16 w 16"/>
                  <a:gd name="T41" fmla="*/ 15 h 20"/>
                  <a:gd name="T42" fmla="*/ 9 w 16"/>
                  <a:gd name="T43" fmla="*/ 3 h 20"/>
                  <a:gd name="T44" fmla="*/ 12 w 16"/>
                  <a:gd name="T45" fmla="*/ 11 h 20"/>
                  <a:gd name="T46" fmla="*/ 15 w 16"/>
                  <a:gd name="T47" fmla="*/ 18 h 20"/>
                  <a:gd name="T48" fmla="*/ 7 w 16"/>
                  <a:gd name="T49" fmla="*/ 6 h 20"/>
                  <a:gd name="T50" fmla="*/ 14 w 16"/>
                  <a:gd name="T51" fmla="*/ 20 h 20"/>
                  <a:gd name="T52" fmla="*/ 6 w 16"/>
                  <a:gd name="T53" fmla="*/ 9 h 20"/>
                  <a:gd name="T54" fmla="*/ 11 w 16"/>
                  <a:gd name="T55" fmla="*/ 16 h 20"/>
                  <a:gd name="T56" fmla="*/ 15 w 16"/>
                  <a:gd name="T5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" h="20">
                    <a:moveTo>
                      <a:pt x="1" y="4"/>
                    </a:moveTo>
                    <a:cubicBezTo>
                      <a:pt x="3" y="3"/>
                      <a:pt x="6" y="2"/>
                      <a:pt x="8" y="0"/>
                    </a:cubicBezTo>
                    <a:cubicBezTo>
                      <a:pt x="5" y="2"/>
                      <a:pt x="3" y="5"/>
                      <a:pt x="0" y="8"/>
                    </a:cubicBezTo>
                    <a:cubicBezTo>
                      <a:pt x="3" y="6"/>
                      <a:pt x="6" y="3"/>
                      <a:pt x="9" y="1"/>
                    </a:cubicBezTo>
                    <a:cubicBezTo>
                      <a:pt x="7" y="3"/>
                      <a:pt x="5" y="5"/>
                      <a:pt x="3" y="8"/>
                    </a:cubicBezTo>
                    <a:cubicBezTo>
                      <a:pt x="5" y="5"/>
                      <a:pt x="8" y="3"/>
                      <a:pt x="10" y="1"/>
                    </a:cubicBezTo>
                    <a:cubicBezTo>
                      <a:pt x="9" y="2"/>
                      <a:pt x="6" y="6"/>
                      <a:pt x="5" y="8"/>
                    </a:cubicBezTo>
                    <a:cubicBezTo>
                      <a:pt x="7" y="6"/>
                      <a:pt x="9" y="4"/>
                      <a:pt x="10" y="3"/>
                    </a:cubicBezTo>
                    <a:cubicBezTo>
                      <a:pt x="8" y="4"/>
                      <a:pt x="7" y="7"/>
                      <a:pt x="5" y="8"/>
                    </a:cubicBezTo>
                    <a:cubicBezTo>
                      <a:pt x="7" y="6"/>
                      <a:pt x="9" y="4"/>
                      <a:pt x="11" y="2"/>
                    </a:cubicBezTo>
                    <a:cubicBezTo>
                      <a:pt x="9" y="4"/>
                      <a:pt x="7" y="7"/>
                      <a:pt x="6" y="9"/>
                    </a:cubicBezTo>
                    <a:cubicBezTo>
                      <a:pt x="8" y="8"/>
                      <a:pt x="9" y="5"/>
                      <a:pt x="11" y="4"/>
                    </a:cubicBezTo>
                    <a:cubicBezTo>
                      <a:pt x="10" y="7"/>
                      <a:pt x="7" y="9"/>
                      <a:pt x="7" y="11"/>
                    </a:cubicBezTo>
                    <a:cubicBezTo>
                      <a:pt x="9" y="10"/>
                      <a:pt x="10" y="7"/>
                      <a:pt x="12" y="6"/>
                    </a:cubicBezTo>
                    <a:cubicBezTo>
                      <a:pt x="11" y="8"/>
                      <a:pt x="9" y="9"/>
                      <a:pt x="9" y="11"/>
                    </a:cubicBezTo>
                    <a:cubicBezTo>
                      <a:pt x="10" y="10"/>
                      <a:pt x="11" y="8"/>
                      <a:pt x="12" y="7"/>
                    </a:cubicBezTo>
                    <a:cubicBezTo>
                      <a:pt x="12" y="9"/>
                      <a:pt x="10" y="10"/>
                      <a:pt x="10" y="12"/>
                    </a:cubicBezTo>
                    <a:cubicBezTo>
                      <a:pt x="11" y="11"/>
                      <a:pt x="12" y="7"/>
                      <a:pt x="10" y="5"/>
                    </a:cubicBezTo>
                    <a:cubicBezTo>
                      <a:pt x="11" y="8"/>
                      <a:pt x="12" y="14"/>
                      <a:pt x="15" y="15"/>
                    </a:cubicBezTo>
                    <a:cubicBezTo>
                      <a:pt x="15" y="11"/>
                      <a:pt x="12" y="7"/>
                      <a:pt x="11" y="2"/>
                    </a:cubicBezTo>
                    <a:cubicBezTo>
                      <a:pt x="12" y="6"/>
                      <a:pt x="14" y="11"/>
                      <a:pt x="16" y="15"/>
                    </a:cubicBezTo>
                    <a:cubicBezTo>
                      <a:pt x="14" y="11"/>
                      <a:pt x="12" y="6"/>
                      <a:pt x="9" y="3"/>
                    </a:cubicBezTo>
                    <a:cubicBezTo>
                      <a:pt x="9" y="6"/>
                      <a:pt x="11" y="9"/>
                      <a:pt x="12" y="11"/>
                    </a:cubicBezTo>
                    <a:cubicBezTo>
                      <a:pt x="13" y="13"/>
                      <a:pt x="14" y="16"/>
                      <a:pt x="15" y="18"/>
                    </a:cubicBezTo>
                    <a:cubicBezTo>
                      <a:pt x="12" y="14"/>
                      <a:pt x="10" y="10"/>
                      <a:pt x="7" y="6"/>
                    </a:cubicBezTo>
                    <a:cubicBezTo>
                      <a:pt x="9" y="10"/>
                      <a:pt x="12" y="15"/>
                      <a:pt x="14" y="20"/>
                    </a:cubicBezTo>
                    <a:cubicBezTo>
                      <a:pt x="11" y="16"/>
                      <a:pt x="8" y="13"/>
                      <a:pt x="6" y="9"/>
                    </a:cubicBezTo>
                    <a:cubicBezTo>
                      <a:pt x="8" y="11"/>
                      <a:pt x="9" y="14"/>
                      <a:pt x="11" y="16"/>
                    </a:cubicBezTo>
                    <a:cubicBezTo>
                      <a:pt x="12" y="17"/>
                      <a:pt x="13" y="20"/>
                      <a:pt x="15" y="20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" name="Freeform 9">
                <a:extLst>
                  <a:ext uri="{FF2B5EF4-FFF2-40B4-BE49-F238E27FC236}">
                    <a16:creationId xmlns:a16="http://schemas.microsoft.com/office/drawing/2014/main" id="{E58630CE-AE22-41D1-B295-4E02886BF5E6}"/>
                  </a:ext>
                </a:extLst>
              </p:cNvPr>
              <p:cNvSpPr/>
              <p:nvPr/>
            </p:nvSpPr>
            <p:spPr bwMode="auto">
              <a:xfrm>
                <a:off x="8078348" y="1499947"/>
                <a:ext cx="835883" cy="1267306"/>
              </a:xfrm>
              <a:custGeom>
                <a:avLst/>
                <a:gdLst>
                  <a:gd name="T0" fmla="*/ 0 w 17"/>
                  <a:gd name="T1" fmla="*/ 21 h 26"/>
                  <a:gd name="T2" fmla="*/ 0 w 17"/>
                  <a:gd name="T3" fmla="*/ 21 h 26"/>
                  <a:gd name="T4" fmla="*/ 8 w 17"/>
                  <a:gd name="T5" fmla="*/ 11 h 26"/>
                  <a:gd name="T6" fmla="*/ 16 w 17"/>
                  <a:gd name="T7" fmla="*/ 0 h 26"/>
                  <a:gd name="T8" fmla="*/ 10 w 17"/>
                  <a:gd name="T9" fmla="*/ 8 h 26"/>
                  <a:gd name="T10" fmla="*/ 1 w 17"/>
                  <a:gd name="T11" fmla="*/ 24 h 26"/>
                  <a:gd name="T12" fmla="*/ 6 w 17"/>
                  <a:gd name="T13" fmla="*/ 16 h 26"/>
                  <a:gd name="T14" fmla="*/ 14 w 17"/>
                  <a:gd name="T15" fmla="*/ 5 h 26"/>
                  <a:gd name="T16" fmla="*/ 8 w 17"/>
                  <a:gd name="T17" fmla="*/ 13 h 26"/>
                  <a:gd name="T18" fmla="*/ 1 w 17"/>
                  <a:gd name="T19" fmla="*/ 26 h 26"/>
                  <a:gd name="T20" fmla="*/ 7 w 17"/>
                  <a:gd name="T21" fmla="*/ 16 h 26"/>
                  <a:gd name="T22" fmla="*/ 16 w 17"/>
                  <a:gd name="T23" fmla="*/ 3 h 26"/>
                  <a:gd name="T24" fmla="*/ 4 w 17"/>
                  <a:gd name="T25" fmla="*/ 22 h 26"/>
                  <a:gd name="T26" fmla="*/ 17 w 17"/>
                  <a:gd name="T2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6">
                    <a:moveTo>
                      <a:pt x="0" y="21"/>
                    </a:moveTo>
                    <a:cubicBezTo>
                      <a:pt x="0" y="22"/>
                      <a:pt x="0" y="22"/>
                      <a:pt x="0" y="21"/>
                    </a:cubicBezTo>
                    <a:cubicBezTo>
                      <a:pt x="3" y="18"/>
                      <a:pt x="5" y="14"/>
                      <a:pt x="8" y="11"/>
                    </a:cubicBezTo>
                    <a:cubicBezTo>
                      <a:pt x="10" y="7"/>
                      <a:pt x="14" y="4"/>
                      <a:pt x="16" y="0"/>
                    </a:cubicBezTo>
                    <a:cubicBezTo>
                      <a:pt x="13" y="2"/>
                      <a:pt x="11" y="5"/>
                      <a:pt x="10" y="8"/>
                    </a:cubicBezTo>
                    <a:cubicBezTo>
                      <a:pt x="7" y="12"/>
                      <a:pt x="3" y="18"/>
                      <a:pt x="1" y="24"/>
                    </a:cubicBezTo>
                    <a:cubicBezTo>
                      <a:pt x="3" y="22"/>
                      <a:pt x="5" y="18"/>
                      <a:pt x="6" y="16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1" y="7"/>
                      <a:pt x="9" y="10"/>
                      <a:pt x="8" y="13"/>
                    </a:cubicBezTo>
                    <a:cubicBezTo>
                      <a:pt x="5" y="17"/>
                      <a:pt x="2" y="22"/>
                      <a:pt x="1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10" y="12"/>
                      <a:pt x="13" y="8"/>
                      <a:pt x="16" y="3"/>
                    </a:cubicBezTo>
                    <a:cubicBezTo>
                      <a:pt x="11" y="9"/>
                      <a:pt x="9" y="16"/>
                      <a:pt x="4" y="22"/>
                    </a:cubicBezTo>
                    <a:cubicBezTo>
                      <a:pt x="7" y="14"/>
                      <a:pt x="12" y="8"/>
                      <a:pt x="17" y="2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" name="Freeform 10">
                <a:extLst>
                  <a:ext uri="{FF2B5EF4-FFF2-40B4-BE49-F238E27FC236}">
                    <a16:creationId xmlns:a16="http://schemas.microsoft.com/office/drawing/2014/main" id="{2F6677D0-606C-4D1E-87D2-57E3CD3C5368}"/>
                  </a:ext>
                </a:extLst>
              </p:cNvPr>
              <p:cNvSpPr/>
              <p:nvPr/>
            </p:nvSpPr>
            <p:spPr bwMode="auto">
              <a:xfrm>
                <a:off x="8224723" y="1107044"/>
                <a:ext cx="986110" cy="1317381"/>
              </a:xfrm>
              <a:custGeom>
                <a:avLst/>
                <a:gdLst>
                  <a:gd name="T0" fmla="*/ 0 w 20"/>
                  <a:gd name="T1" fmla="*/ 27 h 27"/>
                  <a:gd name="T2" fmla="*/ 11 w 20"/>
                  <a:gd name="T3" fmla="*/ 11 h 27"/>
                  <a:gd name="T4" fmla="*/ 20 w 20"/>
                  <a:gd name="T5" fmla="*/ 0 h 27"/>
                  <a:gd name="T6" fmla="*/ 12 w 20"/>
                  <a:gd name="T7" fmla="*/ 10 h 27"/>
                  <a:gd name="T8" fmla="*/ 12 w 20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0" y="27"/>
                    </a:moveTo>
                    <a:cubicBezTo>
                      <a:pt x="4" y="22"/>
                      <a:pt x="7" y="16"/>
                      <a:pt x="11" y="11"/>
                    </a:cubicBezTo>
                    <a:cubicBezTo>
                      <a:pt x="14" y="7"/>
                      <a:pt x="18" y="4"/>
                      <a:pt x="20" y="0"/>
                    </a:cubicBezTo>
                    <a:cubicBezTo>
                      <a:pt x="17" y="1"/>
                      <a:pt x="13" y="7"/>
                      <a:pt x="12" y="10"/>
                    </a:cubicBezTo>
                    <a:cubicBezTo>
                      <a:pt x="11" y="10"/>
                      <a:pt x="11" y="10"/>
                      <a:pt x="12" y="9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" name="Freeform 11">
                <a:extLst>
                  <a:ext uri="{FF2B5EF4-FFF2-40B4-BE49-F238E27FC236}">
                    <a16:creationId xmlns:a16="http://schemas.microsoft.com/office/drawing/2014/main" id="{5C46A017-CD2E-49B4-806F-78A3CFB935E5}"/>
                  </a:ext>
                </a:extLst>
              </p:cNvPr>
              <p:cNvSpPr/>
              <p:nvPr/>
            </p:nvSpPr>
            <p:spPr bwMode="auto">
              <a:xfrm>
                <a:off x="7731669" y="1546170"/>
                <a:ext cx="100152" cy="50077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1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12">
                <a:extLst>
                  <a:ext uri="{FF2B5EF4-FFF2-40B4-BE49-F238E27FC236}">
                    <a16:creationId xmlns:a16="http://schemas.microsoft.com/office/drawing/2014/main" id="{6C820856-B075-490B-AAE5-E18FF96FCDB1}"/>
                  </a:ext>
                </a:extLst>
              </p:cNvPr>
              <p:cNvSpPr/>
              <p:nvPr/>
            </p:nvSpPr>
            <p:spPr bwMode="auto">
              <a:xfrm>
                <a:off x="7192390" y="1399795"/>
                <a:ext cx="589356" cy="342828"/>
              </a:xfrm>
              <a:custGeom>
                <a:avLst/>
                <a:gdLst>
                  <a:gd name="T0" fmla="*/ 0 w 12"/>
                  <a:gd name="T1" fmla="*/ 6 h 7"/>
                  <a:gd name="T2" fmla="*/ 5 w 12"/>
                  <a:gd name="T3" fmla="*/ 3 h 7"/>
                  <a:gd name="T4" fmla="*/ 10 w 12"/>
                  <a:gd name="T5" fmla="*/ 1 h 7"/>
                  <a:gd name="T6" fmla="*/ 1 w 12"/>
                  <a:gd name="T7" fmla="*/ 6 h 7"/>
                  <a:gd name="T8" fmla="*/ 6 w 12"/>
                  <a:gd name="T9" fmla="*/ 3 h 7"/>
                  <a:gd name="T10" fmla="*/ 11 w 12"/>
                  <a:gd name="T11" fmla="*/ 0 h 7"/>
                  <a:gd name="T12" fmla="*/ 1 w 12"/>
                  <a:gd name="T13" fmla="*/ 6 h 7"/>
                  <a:gd name="T14" fmla="*/ 11 w 12"/>
                  <a:gd name="T15" fmla="*/ 0 h 7"/>
                  <a:gd name="T16" fmla="*/ 11 w 12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">
                    <a:moveTo>
                      <a:pt x="0" y="6"/>
                    </a:moveTo>
                    <a:cubicBezTo>
                      <a:pt x="1" y="7"/>
                      <a:pt x="4" y="4"/>
                      <a:pt x="5" y="3"/>
                    </a:cubicBezTo>
                    <a:cubicBezTo>
                      <a:pt x="7" y="3"/>
                      <a:pt x="9" y="2"/>
                      <a:pt x="10" y="1"/>
                    </a:cubicBezTo>
                    <a:cubicBezTo>
                      <a:pt x="7" y="2"/>
                      <a:pt x="4" y="5"/>
                      <a:pt x="1" y="6"/>
                    </a:cubicBezTo>
                    <a:cubicBezTo>
                      <a:pt x="2" y="5"/>
                      <a:pt x="4" y="4"/>
                      <a:pt x="6" y="3"/>
                    </a:cubicBezTo>
                    <a:cubicBezTo>
                      <a:pt x="7" y="2"/>
                      <a:pt x="9" y="1"/>
                      <a:pt x="11" y="0"/>
                    </a:cubicBezTo>
                    <a:cubicBezTo>
                      <a:pt x="7" y="1"/>
                      <a:pt x="4" y="4"/>
                      <a:pt x="1" y="6"/>
                    </a:cubicBezTo>
                    <a:cubicBezTo>
                      <a:pt x="4" y="3"/>
                      <a:pt x="8" y="1"/>
                      <a:pt x="11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13">
                <a:extLst>
                  <a:ext uri="{FF2B5EF4-FFF2-40B4-BE49-F238E27FC236}">
                    <a16:creationId xmlns:a16="http://schemas.microsoft.com/office/drawing/2014/main" id="{57912ADB-E56E-4DA4-8090-C3A636239AA8}"/>
                  </a:ext>
                </a:extLst>
              </p:cNvPr>
              <p:cNvSpPr/>
              <p:nvPr/>
            </p:nvSpPr>
            <p:spPr bwMode="auto">
              <a:xfrm>
                <a:off x="7685445" y="1353571"/>
                <a:ext cx="589356" cy="1024629"/>
              </a:xfrm>
              <a:custGeom>
                <a:avLst/>
                <a:gdLst>
                  <a:gd name="T0" fmla="*/ 0 w 12"/>
                  <a:gd name="T1" fmla="*/ 1 h 21"/>
                  <a:gd name="T2" fmla="*/ 2 w 12"/>
                  <a:gd name="T3" fmla="*/ 3 h 21"/>
                  <a:gd name="T4" fmla="*/ 1 w 12"/>
                  <a:gd name="T5" fmla="*/ 1 h 21"/>
                  <a:gd name="T6" fmla="*/ 2 w 12"/>
                  <a:gd name="T7" fmla="*/ 3 h 21"/>
                  <a:gd name="T8" fmla="*/ 2 w 12"/>
                  <a:gd name="T9" fmla="*/ 0 h 21"/>
                  <a:gd name="T10" fmla="*/ 3 w 12"/>
                  <a:gd name="T11" fmla="*/ 3 h 21"/>
                  <a:gd name="T12" fmla="*/ 2 w 12"/>
                  <a:gd name="T13" fmla="*/ 1 h 21"/>
                  <a:gd name="T14" fmla="*/ 4 w 12"/>
                  <a:gd name="T15" fmla="*/ 3 h 21"/>
                  <a:gd name="T16" fmla="*/ 2 w 12"/>
                  <a:gd name="T17" fmla="*/ 0 h 21"/>
                  <a:gd name="T18" fmla="*/ 5 w 12"/>
                  <a:gd name="T19" fmla="*/ 6 h 21"/>
                  <a:gd name="T20" fmla="*/ 3 w 12"/>
                  <a:gd name="T21" fmla="*/ 2 h 21"/>
                  <a:gd name="T22" fmla="*/ 6 w 12"/>
                  <a:gd name="T23" fmla="*/ 8 h 21"/>
                  <a:gd name="T24" fmla="*/ 1 w 12"/>
                  <a:gd name="T25" fmla="*/ 0 h 21"/>
                  <a:gd name="T26" fmla="*/ 12 w 12"/>
                  <a:gd name="T27" fmla="*/ 21 h 21"/>
                  <a:gd name="T28" fmla="*/ 7 w 12"/>
                  <a:gd name="T29" fmla="*/ 13 h 21"/>
                  <a:gd name="T30" fmla="*/ 4 w 12"/>
                  <a:gd name="T31" fmla="*/ 7 h 21"/>
                  <a:gd name="T32" fmla="*/ 7 w 12"/>
                  <a:gd name="T33" fmla="*/ 11 h 21"/>
                  <a:gd name="T34" fmla="*/ 11 w 12"/>
                  <a:gd name="T35" fmla="*/ 19 h 21"/>
                  <a:gd name="T36" fmla="*/ 7 w 12"/>
                  <a:gd name="T37" fmla="*/ 11 h 21"/>
                  <a:gd name="T38" fmla="*/ 1 w 12"/>
                  <a:gd name="T39" fmla="*/ 1 h 21"/>
                  <a:gd name="T40" fmla="*/ 7 w 12"/>
                  <a:gd name="T41" fmla="*/ 10 h 21"/>
                  <a:gd name="T42" fmla="*/ 11 w 12"/>
                  <a:gd name="T43" fmla="*/ 17 h 21"/>
                  <a:gd name="T44" fmla="*/ 12 w 12"/>
                  <a:gd name="T45" fmla="*/ 20 h 21"/>
                  <a:gd name="T46" fmla="*/ 6 w 12"/>
                  <a:gd name="T47" fmla="*/ 11 h 21"/>
                  <a:gd name="T48" fmla="*/ 11 w 12"/>
                  <a:gd name="T49" fmla="*/ 19 h 21"/>
                  <a:gd name="T50" fmla="*/ 7 w 12"/>
                  <a:gd name="T51" fmla="*/ 14 h 21"/>
                  <a:gd name="T52" fmla="*/ 9 w 12"/>
                  <a:gd name="T5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21">
                    <a:moveTo>
                      <a:pt x="0" y="1"/>
                    </a:moveTo>
                    <a:cubicBezTo>
                      <a:pt x="1" y="2"/>
                      <a:pt x="1" y="2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3" y="1"/>
                      <a:pt x="5" y="4"/>
                      <a:pt x="5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4" y="4"/>
                      <a:pt x="5" y="6"/>
                      <a:pt x="6" y="8"/>
                    </a:cubicBezTo>
                    <a:cubicBezTo>
                      <a:pt x="5" y="5"/>
                      <a:pt x="3" y="2"/>
                      <a:pt x="1" y="0"/>
                    </a:cubicBezTo>
                    <a:cubicBezTo>
                      <a:pt x="7" y="4"/>
                      <a:pt x="7" y="15"/>
                      <a:pt x="12" y="21"/>
                    </a:cubicBezTo>
                    <a:cubicBezTo>
                      <a:pt x="11" y="18"/>
                      <a:pt x="8" y="15"/>
                      <a:pt x="7" y="13"/>
                    </a:cubicBezTo>
                    <a:cubicBezTo>
                      <a:pt x="6" y="11"/>
                      <a:pt x="5" y="9"/>
                      <a:pt x="4" y="7"/>
                    </a:cubicBezTo>
                    <a:cubicBezTo>
                      <a:pt x="5" y="8"/>
                      <a:pt x="6" y="10"/>
                      <a:pt x="7" y="11"/>
                    </a:cubicBezTo>
                    <a:cubicBezTo>
                      <a:pt x="9" y="14"/>
                      <a:pt x="10" y="16"/>
                      <a:pt x="11" y="19"/>
                    </a:cubicBezTo>
                    <a:cubicBezTo>
                      <a:pt x="10" y="16"/>
                      <a:pt x="8" y="14"/>
                      <a:pt x="7" y="11"/>
                    </a:cubicBezTo>
                    <a:cubicBezTo>
                      <a:pt x="5" y="8"/>
                      <a:pt x="4" y="4"/>
                      <a:pt x="1" y="1"/>
                    </a:cubicBezTo>
                    <a:cubicBezTo>
                      <a:pt x="3" y="5"/>
                      <a:pt x="5" y="7"/>
                      <a:pt x="7" y="10"/>
                    </a:cubicBezTo>
                    <a:cubicBezTo>
                      <a:pt x="8" y="13"/>
                      <a:pt x="9" y="15"/>
                      <a:pt x="11" y="17"/>
                    </a:cubicBezTo>
                    <a:cubicBezTo>
                      <a:pt x="11" y="18"/>
                      <a:pt x="11" y="19"/>
                      <a:pt x="12" y="20"/>
                    </a:cubicBezTo>
                    <a:cubicBezTo>
                      <a:pt x="10" y="17"/>
                      <a:pt x="9" y="13"/>
                      <a:pt x="6" y="11"/>
                    </a:cubicBezTo>
                    <a:cubicBezTo>
                      <a:pt x="7" y="14"/>
                      <a:pt x="9" y="16"/>
                      <a:pt x="11" y="19"/>
                    </a:cubicBezTo>
                    <a:cubicBezTo>
                      <a:pt x="10" y="17"/>
                      <a:pt x="8" y="16"/>
                      <a:pt x="7" y="14"/>
                    </a:cubicBezTo>
                    <a:cubicBezTo>
                      <a:pt x="8" y="16"/>
                      <a:pt x="9" y="17"/>
                      <a:pt x="9" y="19"/>
                    </a:cubicBezTo>
                  </a:path>
                </a:pathLst>
              </a:custGeom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828872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 autoUpdateAnimBg="0"/>
      <p:bldP spid="26" grpId="0" autoUpdateAnimBg="0"/>
      <p:bldP spid="2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组合 25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34" name="TextBox 19">
            <a:extLst>
              <a:ext uri="{FF2B5EF4-FFF2-40B4-BE49-F238E27FC236}">
                <a16:creationId xmlns:a16="http://schemas.microsoft.com/office/drawing/2014/main" id="{6F2436EE-5C32-4817-B87A-0B5A96F13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038" y="564993"/>
            <a:ext cx="10479962" cy="64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nhìn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D821DFD-C25F-41CC-BCB4-763D53E0940B}"/>
              </a:ext>
            </a:extLst>
          </p:cNvPr>
          <p:cNvSpPr/>
          <p:nvPr/>
        </p:nvSpPr>
        <p:spPr>
          <a:xfrm>
            <a:off x="7848600" y="1349627"/>
            <a:ext cx="1634115" cy="3077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just"/>
            <a:r>
              <a:rPr lang="en-US" altLang="zh-CN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endParaRPr lang="en-US" altLang="zh-CN" sz="3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just"/>
            <a:r>
              <a:rPr lang="en-US" altLang="zh-CN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ECD86F8-090D-4325-AF7B-A7D0B2184955}"/>
              </a:ext>
            </a:extLst>
          </p:cNvPr>
          <p:cNvSpPr/>
          <p:nvPr/>
        </p:nvSpPr>
        <p:spPr>
          <a:xfrm>
            <a:off x="7696200" y="3374174"/>
            <a:ext cx="4495800" cy="150262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just"/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Ở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tỉnh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) </a:t>
            </a:r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nơi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just"/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just"/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6551244-3D50-45C9-9A16-19EC93756B07}"/>
              </a:ext>
            </a:extLst>
          </p:cNvPr>
          <p:cNvGrpSpPr/>
          <p:nvPr/>
        </p:nvGrpSpPr>
        <p:grpSpPr>
          <a:xfrm>
            <a:off x="7071691" y="1788956"/>
            <a:ext cx="684943" cy="816734"/>
            <a:chOff x="7742804" y="1225849"/>
            <a:chExt cx="585788" cy="698501"/>
          </a:xfrm>
          <a:solidFill>
            <a:schemeClr val="accent1"/>
          </a:solidFill>
        </p:grpSpPr>
        <p:sp>
          <p:nvSpPr>
            <p:cNvPr id="42" name="Freeform 115">
              <a:extLst>
                <a:ext uri="{FF2B5EF4-FFF2-40B4-BE49-F238E27FC236}">
                  <a16:creationId xmlns:a16="http://schemas.microsoft.com/office/drawing/2014/main" id="{BC6A5925-EDA3-412C-85A6-5AC61A7CA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8079" y="1225849"/>
              <a:ext cx="290513" cy="312738"/>
            </a:xfrm>
            <a:custGeom>
              <a:avLst/>
              <a:gdLst>
                <a:gd name="T0" fmla="*/ 105 w 183"/>
                <a:gd name="T1" fmla="*/ 0 h 197"/>
                <a:gd name="T2" fmla="*/ 116 w 183"/>
                <a:gd name="T3" fmla="*/ 183 h 197"/>
                <a:gd name="T4" fmla="*/ 28 w 183"/>
                <a:gd name="T5" fmla="*/ 183 h 197"/>
                <a:gd name="T6" fmla="*/ 14 w 183"/>
                <a:gd name="T7" fmla="*/ 145 h 197"/>
                <a:gd name="T8" fmla="*/ 109 w 183"/>
                <a:gd name="T9" fmla="*/ 180 h 197"/>
                <a:gd name="T10" fmla="*/ 75 w 183"/>
                <a:gd name="T11" fmla="*/ 145 h 197"/>
                <a:gd name="T12" fmla="*/ 140 w 183"/>
                <a:gd name="T13" fmla="*/ 19 h 197"/>
                <a:gd name="T14" fmla="*/ 90 w 183"/>
                <a:gd name="T15" fmla="*/ 104 h 197"/>
                <a:gd name="T16" fmla="*/ 47 w 183"/>
                <a:gd name="T17" fmla="*/ 52 h 197"/>
                <a:gd name="T18" fmla="*/ 157 w 183"/>
                <a:gd name="T19" fmla="*/ 85 h 197"/>
                <a:gd name="T20" fmla="*/ 97 w 183"/>
                <a:gd name="T21" fmla="*/ 55 h 197"/>
                <a:gd name="T22" fmla="*/ 90 w 183"/>
                <a:gd name="T23" fmla="*/ 36 h 197"/>
                <a:gd name="T24" fmla="*/ 53 w 183"/>
                <a:gd name="T25" fmla="*/ 58 h 197"/>
                <a:gd name="T26" fmla="*/ 77 w 183"/>
                <a:gd name="T27" fmla="*/ 82 h 197"/>
                <a:gd name="T28" fmla="*/ 150 w 183"/>
                <a:gd name="T29" fmla="*/ 34 h 197"/>
                <a:gd name="T30" fmla="*/ 131 w 183"/>
                <a:gd name="T31" fmla="*/ 77 h 197"/>
                <a:gd name="T32" fmla="*/ 66 w 183"/>
                <a:gd name="T33" fmla="*/ 45 h 197"/>
                <a:gd name="T34" fmla="*/ 109 w 183"/>
                <a:gd name="T35" fmla="*/ 80 h 197"/>
                <a:gd name="T36" fmla="*/ 17 w 183"/>
                <a:gd name="T37" fmla="*/ 102 h 197"/>
                <a:gd name="T38" fmla="*/ 86 w 183"/>
                <a:gd name="T39" fmla="*/ 66 h 197"/>
                <a:gd name="T40" fmla="*/ 121 w 183"/>
                <a:gd name="T41" fmla="*/ 126 h 197"/>
                <a:gd name="T42" fmla="*/ 154 w 183"/>
                <a:gd name="T43" fmla="*/ 72 h 197"/>
                <a:gd name="T44" fmla="*/ 86 w 183"/>
                <a:gd name="T45" fmla="*/ 22 h 197"/>
                <a:gd name="T46" fmla="*/ 107 w 183"/>
                <a:gd name="T47" fmla="*/ 88 h 197"/>
                <a:gd name="T48" fmla="*/ 109 w 183"/>
                <a:gd name="T49" fmla="*/ 112 h 197"/>
                <a:gd name="T50" fmla="*/ 109 w 183"/>
                <a:gd name="T51" fmla="*/ 31 h 197"/>
                <a:gd name="T52" fmla="*/ 6 w 183"/>
                <a:gd name="T53" fmla="*/ 126 h 197"/>
                <a:gd name="T54" fmla="*/ 132 w 183"/>
                <a:gd name="T55" fmla="*/ 58 h 197"/>
                <a:gd name="T56" fmla="*/ 58 w 183"/>
                <a:gd name="T57" fmla="*/ 58 h 197"/>
                <a:gd name="T58" fmla="*/ 165 w 183"/>
                <a:gd name="T59" fmla="*/ 87 h 197"/>
                <a:gd name="T60" fmla="*/ 74 w 183"/>
                <a:gd name="T61" fmla="*/ 94 h 197"/>
                <a:gd name="T62" fmla="*/ 77 w 183"/>
                <a:gd name="T63" fmla="*/ 154 h 197"/>
                <a:gd name="T64" fmla="*/ 116 w 183"/>
                <a:gd name="T65" fmla="*/ 20 h 197"/>
                <a:gd name="T66" fmla="*/ 80 w 183"/>
                <a:gd name="T67" fmla="*/ 153 h 197"/>
                <a:gd name="T68" fmla="*/ 60 w 183"/>
                <a:gd name="T69" fmla="*/ 88 h 197"/>
                <a:gd name="T70" fmla="*/ 104 w 183"/>
                <a:gd name="T71" fmla="*/ 34 h 197"/>
                <a:gd name="T72" fmla="*/ 102 w 183"/>
                <a:gd name="T73" fmla="*/ 47 h 197"/>
                <a:gd name="T74" fmla="*/ 80 w 183"/>
                <a:gd name="T75" fmla="*/ 27 h 197"/>
                <a:gd name="T76" fmla="*/ 44 w 183"/>
                <a:gd name="T77" fmla="*/ 115 h 197"/>
                <a:gd name="T78" fmla="*/ 64 w 183"/>
                <a:gd name="T79" fmla="*/ 115 h 197"/>
                <a:gd name="T80" fmla="*/ 145 w 183"/>
                <a:gd name="T81" fmla="*/ 88 h 197"/>
                <a:gd name="T82" fmla="*/ 135 w 183"/>
                <a:gd name="T83" fmla="*/ 34 h 197"/>
                <a:gd name="T84" fmla="*/ 180 w 183"/>
                <a:gd name="T85" fmla="*/ 49 h 197"/>
                <a:gd name="T86" fmla="*/ 77 w 183"/>
                <a:gd name="T87" fmla="*/ 124 h 197"/>
                <a:gd name="T88" fmla="*/ 112 w 183"/>
                <a:gd name="T89" fmla="*/ 87 h 197"/>
                <a:gd name="T90" fmla="*/ 31 w 183"/>
                <a:gd name="T91" fmla="*/ 123 h 197"/>
                <a:gd name="T92" fmla="*/ 74 w 183"/>
                <a:gd name="T93" fmla="*/ 101 h 197"/>
                <a:gd name="T94" fmla="*/ 134 w 183"/>
                <a:gd name="T95" fmla="*/ 113 h 197"/>
                <a:gd name="T96" fmla="*/ 82 w 183"/>
                <a:gd name="T97" fmla="*/ 134 h 197"/>
                <a:gd name="T98" fmla="*/ 97 w 183"/>
                <a:gd name="T99" fmla="*/ 33 h 197"/>
                <a:gd name="T100" fmla="*/ 167 w 183"/>
                <a:gd name="T101" fmla="*/ 94 h 197"/>
                <a:gd name="T102" fmla="*/ 116 w 183"/>
                <a:gd name="T103" fmla="*/ 162 h 197"/>
                <a:gd name="T104" fmla="*/ 104 w 183"/>
                <a:gd name="T105" fmla="*/ 124 h 197"/>
                <a:gd name="T106" fmla="*/ 140 w 183"/>
                <a:gd name="T107" fmla="*/ 80 h 197"/>
                <a:gd name="T108" fmla="*/ 99 w 183"/>
                <a:gd name="T109" fmla="*/ 115 h 197"/>
                <a:gd name="T110" fmla="*/ 150 w 183"/>
                <a:gd name="T111" fmla="*/ 61 h 197"/>
                <a:gd name="T112" fmla="*/ 113 w 183"/>
                <a:gd name="T113" fmla="*/ 22 h 197"/>
                <a:gd name="T114" fmla="*/ 83 w 183"/>
                <a:gd name="T115" fmla="*/ 33 h 197"/>
                <a:gd name="T116" fmla="*/ 90 w 183"/>
                <a:gd name="T117" fmla="*/ 25 h 197"/>
                <a:gd name="T118" fmla="*/ 34 w 183"/>
                <a:gd name="T119" fmla="*/ 93 h 197"/>
                <a:gd name="T120" fmla="*/ 104 w 183"/>
                <a:gd name="T121" fmla="*/ 94 h 197"/>
                <a:gd name="T122" fmla="*/ 153 w 183"/>
                <a:gd name="T123" fmla="*/ 82 h 197"/>
                <a:gd name="T124" fmla="*/ 60 w 183"/>
                <a:gd name="T125" fmla="*/ 11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3" h="197">
                  <a:moveTo>
                    <a:pt x="25" y="172"/>
                  </a:moveTo>
                  <a:lnTo>
                    <a:pt x="25" y="172"/>
                  </a:lnTo>
                  <a:lnTo>
                    <a:pt x="25" y="170"/>
                  </a:lnTo>
                  <a:lnTo>
                    <a:pt x="25" y="170"/>
                  </a:lnTo>
                  <a:lnTo>
                    <a:pt x="15" y="162"/>
                  </a:lnTo>
                  <a:lnTo>
                    <a:pt x="8" y="154"/>
                  </a:lnTo>
                  <a:lnTo>
                    <a:pt x="8" y="154"/>
                  </a:lnTo>
                  <a:lnTo>
                    <a:pt x="4" y="150"/>
                  </a:lnTo>
                  <a:lnTo>
                    <a:pt x="3" y="145"/>
                  </a:lnTo>
                  <a:lnTo>
                    <a:pt x="3" y="145"/>
                  </a:lnTo>
                  <a:lnTo>
                    <a:pt x="1" y="135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6" y="105"/>
                  </a:lnTo>
                  <a:lnTo>
                    <a:pt x="6" y="105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30" y="66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5" y="44"/>
                  </a:lnTo>
                  <a:lnTo>
                    <a:pt x="45" y="44"/>
                  </a:lnTo>
                  <a:lnTo>
                    <a:pt x="53" y="34"/>
                  </a:lnTo>
                  <a:lnTo>
                    <a:pt x="61" y="27"/>
                  </a:lnTo>
                  <a:lnTo>
                    <a:pt x="61" y="2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105" y="0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3" y="3"/>
                  </a:lnTo>
                  <a:lnTo>
                    <a:pt x="156" y="8"/>
                  </a:lnTo>
                  <a:lnTo>
                    <a:pt x="156" y="8"/>
                  </a:lnTo>
                  <a:lnTo>
                    <a:pt x="162" y="12"/>
                  </a:lnTo>
                  <a:lnTo>
                    <a:pt x="170" y="17"/>
                  </a:lnTo>
                  <a:lnTo>
                    <a:pt x="170" y="17"/>
                  </a:lnTo>
                  <a:lnTo>
                    <a:pt x="173" y="20"/>
                  </a:lnTo>
                  <a:lnTo>
                    <a:pt x="176" y="25"/>
                  </a:lnTo>
                  <a:lnTo>
                    <a:pt x="178" y="30"/>
                  </a:lnTo>
                  <a:lnTo>
                    <a:pt x="180" y="36"/>
                  </a:lnTo>
                  <a:lnTo>
                    <a:pt x="180" y="36"/>
                  </a:lnTo>
                  <a:lnTo>
                    <a:pt x="181" y="41"/>
                  </a:lnTo>
                  <a:lnTo>
                    <a:pt x="181" y="41"/>
                  </a:lnTo>
                  <a:lnTo>
                    <a:pt x="183" y="50"/>
                  </a:lnTo>
                  <a:lnTo>
                    <a:pt x="183" y="60"/>
                  </a:lnTo>
                  <a:lnTo>
                    <a:pt x="183" y="60"/>
                  </a:lnTo>
                  <a:lnTo>
                    <a:pt x="178" y="77"/>
                  </a:lnTo>
                  <a:lnTo>
                    <a:pt x="172" y="93"/>
                  </a:lnTo>
                  <a:lnTo>
                    <a:pt x="172" y="93"/>
                  </a:lnTo>
                  <a:lnTo>
                    <a:pt x="167" y="104"/>
                  </a:lnTo>
                  <a:lnTo>
                    <a:pt x="167" y="104"/>
                  </a:lnTo>
                  <a:lnTo>
                    <a:pt x="159" y="116"/>
                  </a:lnTo>
                  <a:lnTo>
                    <a:pt x="159" y="116"/>
                  </a:lnTo>
                  <a:lnTo>
                    <a:pt x="157" y="120"/>
                  </a:lnTo>
                  <a:lnTo>
                    <a:pt x="157" y="120"/>
                  </a:lnTo>
                  <a:lnTo>
                    <a:pt x="153" y="131"/>
                  </a:lnTo>
                  <a:lnTo>
                    <a:pt x="146" y="143"/>
                  </a:lnTo>
                  <a:lnTo>
                    <a:pt x="146" y="143"/>
                  </a:lnTo>
                  <a:lnTo>
                    <a:pt x="145" y="143"/>
                  </a:lnTo>
                  <a:lnTo>
                    <a:pt x="145" y="143"/>
                  </a:lnTo>
                  <a:lnTo>
                    <a:pt x="137" y="157"/>
                  </a:lnTo>
                  <a:lnTo>
                    <a:pt x="127" y="170"/>
                  </a:lnTo>
                  <a:lnTo>
                    <a:pt x="127" y="170"/>
                  </a:lnTo>
                  <a:lnTo>
                    <a:pt x="121" y="178"/>
                  </a:lnTo>
                  <a:lnTo>
                    <a:pt x="121" y="178"/>
                  </a:lnTo>
                  <a:lnTo>
                    <a:pt x="116" y="183"/>
                  </a:lnTo>
                  <a:lnTo>
                    <a:pt x="116" y="183"/>
                  </a:lnTo>
                  <a:lnTo>
                    <a:pt x="116" y="184"/>
                  </a:lnTo>
                  <a:lnTo>
                    <a:pt x="116" y="184"/>
                  </a:lnTo>
                  <a:lnTo>
                    <a:pt x="115" y="186"/>
                  </a:lnTo>
                  <a:lnTo>
                    <a:pt x="115" y="186"/>
                  </a:lnTo>
                  <a:lnTo>
                    <a:pt x="113" y="186"/>
                  </a:lnTo>
                  <a:lnTo>
                    <a:pt x="113" y="187"/>
                  </a:lnTo>
                  <a:lnTo>
                    <a:pt x="113" y="187"/>
                  </a:lnTo>
                  <a:lnTo>
                    <a:pt x="112" y="189"/>
                  </a:lnTo>
                  <a:lnTo>
                    <a:pt x="110" y="189"/>
                  </a:lnTo>
                  <a:lnTo>
                    <a:pt x="110" y="189"/>
                  </a:lnTo>
                  <a:lnTo>
                    <a:pt x="110" y="189"/>
                  </a:lnTo>
                  <a:lnTo>
                    <a:pt x="110" y="189"/>
                  </a:lnTo>
                  <a:lnTo>
                    <a:pt x="104" y="192"/>
                  </a:lnTo>
                  <a:lnTo>
                    <a:pt x="104" y="192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7" y="197"/>
                  </a:lnTo>
                  <a:lnTo>
                    <a:pt x="93" y="197"/>
                  </a:lnTo>
                  <a:lnTo>
                    <a:pt x="93" y="197"/>
                  </a:lnTo>
                  <a:lnTo>
                    <a:pt x="85" y="197"/>
                  </a:lnTo>
                  <a:lnTo>
                    <a:pt x="77" y="197"/>
                  </a:lnTo>
                  <a:lnTo>
                    <a:pt x="77" y="197"/>
                  </a:lnTo>
                  <a:lnTo>
                    <a:pt x="66" y="194"/>
                  </a:lnTo>
                  <a:lnTo>
                    <a:pt x="55" y="189"/>
                  </a:lnTo>
                  <a:lnTo>
                    <a:pt x="55" y="189"/>
                  </a:lnTo>
                  <a:lnTo>
                    <a:pt x="49" y="184"/>
                  </a:lnTo>
                  <a:lnTo>
                    <a:pt x="49" y="184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4" y="183"/>
                  </a:lnTo>
                  <a:lnTo>
                    <a:pt x="44" y="183"/>
                  </a:lnTo>
                  <a:lnTo>
                    <a:pt x="41" y="184"/>
                  </a:lnTo>
                  <a:lnTo>
                    <a:pt x="41" y="184"/>
                  </a:lnTo>
                  <a:lnTo>
                    <a:pt x="39" y="184"/>
                  </a:lnTo>
                  <a:lnTo>
                    <a:pt x="39" y="184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3" y="186"/>
                  </a:lnTo>
                  <a:lnTo>
                    <a:pt x="28" y="183"/>
                  </a:lnTo>
                  <a:lnTo>
                    <a:pt x="27" y="180"/>
                  </a:lnTo>
                  <a:lnTo>
                    <a:pt x="25" y="176"/>
                  </a:lnTo>
                  <a:lnTo>
                    <a:pt x="25" y="176"/>
                  </a:lnTo>
                  <a:lnTo>
                    <a:pt x="25" y="173"/>
                  </a:lnTo>
                  <a:lnTo>
                    <a:pt x="25" y="173"/>
                  </a:lnTo>
                  <a:lnTo>
                    <a:pt x="25" y="172"/>
                  </a:lnTo>
                  <a:lnTo>
                    <a:pt x="25" y="172"/>
                  </a:lnTo>
                  <a:close/>
                  <a:moveTo>
                    <a:pt x="41" y="118"/>
                  </a:moveTo>
                  <a:lnTo>
                    <a:pt x="41" y="118"/>
                  </a:lnTo>
                  <a:lnTo>
                    <a:pt x="41" y="120"/>
                  </a:lnTo>
                  <a:lnTo>
                    <a:pt x="41" y="120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8" y="129"/>
                  </a:lnTo>
                  <a:lnTo>
                    <a:pt x="33" y="129"/>
                  </a:lnTo>
                  <a:lnTo>
                    <a:pt x="33" y="129"/>
                  </a:lnTo>
                  <a:lnTo>
                    <a:pt x="30" y="129"/>
                  </a:lnTo>
                  <a:lnTo>
                    <a:pt x="27" y="128"/>
                  </a:lnTo>
                  <a:lnTo>
                    <a:pt x="27" y="128"/>
                  </a:lnTo>
                  <a:lnTo>
                    <a:pt x="25" y="126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20"/>
                  </a:lnTo>
                  <a:lnTo>
                    <a:pt x="11" y="12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11" y="142"/>
                  </a:lnTo>
                  <a:lnTo>
                    <a:pt x="14" y="145"/>
                  </a:lnTo>
                  <a:lnTo>
                    <a:pt x="14" y="145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5" y="161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3" y="162"/>
                  </a:lnTo>
                  <a:lnTo>
                    <a:pt x="33" y="162"/>
                  </a:lnTo>
                  <a:lnTo>
                    <a:pt x="36" y="161"/>
                  </a:lnTo>
                  <a:lnTo>
                    <a:pt x="38" y="161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9" y="165"/>
                  </a:lnTo>
                  <a:lnTo>
                    <a:pt x="49" y="170"/>
                  </a:lnTo>
                  <a:lnTo>
                    <a:pt x="49" y="170"/>
                  </a:lnTo>
                  <a:lnTo>
                    <a:pt x="49" y="170"/>
                  </a:lnTo>
                  <a:lnTo>
                    <a:pt x="49" y="170"/>
                  </a:lnTo>
                  <a:lnTo>
                    <a:pt x="49" y="172"/>
                  </a:lnTo>
                  <a:lnTo>
                    <a:pt x="50" y="173"/>
                  </a:lnTo>
                  <a:lnTo>
                    <a:pt x="50" y="173"/>
                  </a:lnTo>
                  <a:lnTo>
                    <a:pt x="53" y="175"/>
                  </a:lnTo>
                  <a:lnTo>
                    <a:pt x="53" y="175"/>
                  </a:lnTo>
                  <a:lnTo>
                    <a:pt x="75" y="184"/>
                  </a:lnTo>
                  <a:lnTo>
                    <a:pt x="75" y="184"/>
                  </a:lnTo>
                  <a:lnTo>
                    <a:pt x="85" y="187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99" y="187"/>
                  </a:lnTo>
                  <a:lnTo>
                    <a:pt x="99" y="187"/>
                  </a:lnTo>
                  <a:lnTo>
                    <a:pt x="102" y="187"/>
                  </a:lnTo>
                  <a:lnTo>
                    <a:pt x="102" y="187"/>
                  </a:lnTo>
                  <a:lnTo>
                    <a:pt x="105" y="184"/>
                  </a:lnTo>
                  <a:lnTo>
                    <a:pt x="105" y="184"/>
                  </a:lnTo>
                  <a:lnTo>
                    <a:pt x="105" y="184"/>
                  </a:lnTo>
                  <a:lnTo>
                    <a:pt x="105" y="184"/>
                  </a:lnTo>
                  <a:lnTo>
                    <a:pt x="109" y="183"/>
                  </a:lnTo>
                  <a:lnTo>
                    <a:pt x="109" y="180"/>
                  </a:lnTo>
                  <a:lnTo>
                    <a:pt x="109" y="180"/>
                  </a:lnTo>
                  <a:lnTo>
                    <a:pt x="110" y="172"/>
                  </a:lnTo>
                  <a:lnTo>
                    <a:pt x="107" y="165"/>
                  </a:lnTo>
                  <a:lnTo>
                    <a:pt x="107" y="165"/>
                  </a:lnTo>
                  <a:lnTo>
                    <a:pt x="104" y="159"/>
                  </a:lnTo>
                  <a:lnTo>
                    <a:pt x="104" y="159"/>
                  </a:lnTo>
                  <a:lnTo>
                    <a:pt x="101" y="154"/>
                  </a:lnTo>
                  <a:lnTo>
                    <a:pt x="97" y="153"/>
                  </a:lnTo>
                  <a:lnTo>
                    <a:pt x="97" y="153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88" y="145"/>
                  </a:lnTo>
                  <a:lnTo>
                    <a:pt x="88" y="145"/>
                  </a:lnTo>
                  <a:lnTo>
                    <a:pt x="86" y="143"/>
                  </a:lnTo>
                  <a:lnTo>
                    <a:pt x="86" y="143"/>
                  </a:lnTo>
                  <a:lnTo>
                    <a:pt x="86" y="146"/>
                  </a:lnTo>
                  <a:lnTo>
                    <a:pt x="86" y="146"/>
                  </a:lnTo>
                  <a:lnTo>
                    <a:pt x="88" y="146"/>
                  </a:lnTo>
                  <a:lnTo>
                    <a:pt x="88" y="146"/>
                  </a:lnTo>
                  <a:lnTo>
                    <a:pt x="88" y="150"/>
                  </a:lnTo>
                  <a:lnTo>
                    <a:pt x="88" y="153"/>
                  </a:lnTo>
                  <a:lnTo>
                    <a:pt x="88" y="153"/>
                  </a:lnTo>
                  <a:lnTo>
                    <a:pt x="88" y="154"/>
                  </a:lnTo>
                  <a:lnTo>
                    <a:pt x="88" y="154"/>
                  </a:lnTo>
                  <a:lnTo>
                    <a:pt x="86" y="159"/>
                  </a:lnTo>
                  <a:lnTo>
                    <a:pt x="83" y="162"/>
                  </a:lnTo>
                  <a:lnTo>
                    <a:pt x="83" y="162"/>
                  </a:lnTo>
                  <a:lnTo>
                    <a:pt x="82" y="164"/>
                  </a:lnTo>
                  <a:lnTo>
                    <a:pt x="82" y="164"/>
                  </a:lnTo>
                  <a:lnTo>
                    <a:pt x="77" y="164"/>
                  </a:lnTo>
                  <a:lnTo>
                    <a:pt x="71" y="161"/>
                  </a:lnTo>
                  <a:lnTo>
                    <a:pt x="71" y="161"/>
                  </a:lnTo>
                  <a:lnTo>
                    <a:pt x="69" y="157"/>
                  </a:lnTo>
                  <a:lnTo>
                    <a:pt x="69" y="154"/>
                  </a:lnTo>
                  <a:lnTo>
                    <a:pt x="69" y="154"/>
                  </a:lnTo>
                  <a:lnTo>
                    <a:pt x="69" y="150"/>
                  </a:lnTo>
                  <a:lnTo>
                    <a:pt x="69" y="150"/>
                  </a:lnTo>
                  <a:lnTo>
                    <a:pt x="72" y="146"/>
                  </a:lnTo>
                  <a:lnTo>
                    <a:pt x="75" y="145"/>
                  </a:lnTo>
                  <a:lnTo>
                    <a:pt x="75" y="145"/>
                  </a:lnTo>
                  <a:lnTo>
                    <a:pt x="75" y="145"/>
                  </a:lnTo>
                  <a:lnTo>
                    <a:pt x="75" y="145"/>
                  </a:lnTo>
                  <a:lnTo>
                    <a:pt x="79" y="143"/>
                  </a:lnTo>
                  <a:lnTo>
                    <a:pt x="79" y="143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77" y="137"/>
                  </a:lnTo>
                  <a:lnTo>
                    <a:pt x="77" y="137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55" y="128"/>
                  </a:lnTo>
                  <a:lnTo>
                    <a:pt x="55" y="128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1" y="118"/>
                  </a:lnTo>
                  <a:lnTo>
                    <a:pt x="41" y="118"/>
                  </a:lnTo>
                  <a:close/>
                  <a:moveTo>
                    <a:pt x="131" y="19"/>
                  </a:moveTo>
                  <a:lnTo>
                    <a:pt x="131" y="19"/>
                  </a:lnTo>
                  <a:lnTo>
                    <a:pt x="134" y="30"/>
                  </a:lnTo>
                  <a:lnTo>
                    <a:pt x="134" y="30"/>
                  </a:lnTo>
                  <a:lnTo>
                    <a:pt x="135" y="28"/>
                  </a:lnTo>
                  <a:lnTo>
                    <a:pt x="135" y="28"/>
                  </a:lnTo>
                  <a:lnTo>
                    <a:pt x="135" y="27"/>
                  </a:lnTo>
                  <a:lnTo>
                    <a:pt x="135" y="27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5" y="22"/>
                  </a:lnTo>
                  <a:lnTo>
                    <a:pt x="135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40" y="27"/>
                  </a:lnTo>
                  <a:lnTo>
                    <a:pt x="140" y="27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40" y="19"/>
                  </a:lnTo>
                  <a:lnTo>
                    <a:pt x="140" y="19"/>
                  </a:lnTo>
                  <a:lnTo>
                    <a:pt x="139" y="19"/>
                  </a:lnTo>
                  <a:lnTo>
                    <a:pt x="139" y="19"/>
                  </a:lnTo>
                  <a:lnTo>
                    <a:pt x="134" y="17"/>
                  </a:lnTo>
                  <a:lnTo>
                    <a:pt x="134" y="17"/>
                  </a:lnTo>
                  <a:lnTo>
                    <a:pt x="132" y="17"/>
                  </a:lnTo>
                  <a:lnTo>
                    <a:pt x="132" y="17"/>
                  </a:lnTo>
                  <a:lnTo>
                    <a:pt x="131" y="19"/>
                  </a:lnTo>
                  <a:lnTo>
                    <a:pt x="131" y="19"/>
                  </a:lnTo>
                  <a:close/>
                  <a:moveTo>
                    <a:pt x="56" y="44"/>
                  </a:moveTo>
                  <a:lnTo>
                    <a:pt x="56" y="44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2" y="22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74" y="23"/>
                  </a:lnTo>
                  <a:lnTo>
                    <a:pt x="68" y="30"/>
                  </a:lnTo>
                  <a:lnTo>
                    <a:pt x="61" y="38"/>
                  </a:lnTo>
                  <a:lnTo>
                    <a:pt x="56" y="44"/>
                  </a:lnTo>
                  <a:lnTo>
                    <a:pt x="56" y="44"/>
                  </a:lnTo>
                  <a:close/>
                  <a:moveTo>
                    <a:pt x="94" y="107"/>
                  </a:moveTo>
                  <a:lnTo>
                    <a:pt x="94" y="107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102" y="98"/>
                  </a:lnTo>
                  <a:lnTo>
                    <a:pt x="102" y="98"/>
                  </a:lnTo>
                  <a:lnTo>
                    <a:pt x="99" y="93"/>
                  </a:lnTo>
                  <a:lnTo>
                    <a:pt x="99" y="93"/>
                  </a:lnTo>
                  <a:lnTo>
                    <a:pt x="90" y="104"/>
                  </a:lnTo>
                  <a:lnTo>
                    <a:pt x="90" y="104"/>
                  </a:lnTo>
                  <a:lnTo>
                    <a:pt x="94" y="107"/>
                  </a:lnTo>
                  <a:lnTo>
                    <a:pt x="94" y="107"/>
                  </a:lnTo>
                  <a:close/>
                  <a:moveTo>
                    <a:pt x="85" y="19"/>
                  </a:moveTo>
                  <a:lnTo>
                    <a:pt x="85" y="19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97" y="12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07" y="8"/>
                  </a:lnTo>
                  <a:lnTo>
                    <a:pt x="99" y="11"/>
                  </a:lnTo>
                  <a:lnTo>
                    <a:pt x="90" y="14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5" y="19"/>
                  </a:lnTo>
                  <a:close/>
                  <a:moveTo>
                    <a:pt x="82" y="66"/>
                  </a:moveTo>
                  <a:lnTo>
                    <a:pt x="82" y="66"/>
                  </a:lnTo>
                  <a:lnTo>
                    <a:pt x="86" y="63"/>
                  </a:lnTo>
                  <a:lnTo>
                    <a:pt x="86" y="63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61"/>
                  </a:lnTo>
                  <a:lnTo>
                    <a:pt x="82" y="66"/>
                  </a:lnTo>
                  <a:lnTo>
                    <a:pt x="82" y="66"/>
                  </a:lnTo>
                  <a:close/>
                  <a:moveTo>
                    <a:pt x="47" y="52"/>
                  </a:moveTo>
                  <a:lnTo>
                    <a:pt x="47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31" y="80"/>
                  </a:lnTo>
                  <a:lnTo>
                    <a:pt x="31" y="80"/>
                  </a:lnTo>
                  <a:lnTo>
                    <a:pt x="31" y="80"/>
                  </a:lnTo>
                  <a:lnTo>
                    <a:pt x="31" y="80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7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7" y="52"/>
                  </a:lnTo>
                  <a:lnTo>
                    <a:pt x="47" y="52"/>
                  </a:lnTo>
                  <a:close/>
                  <a:moveTo>
                    <a:pt x="110" y="50"/>
                  </a:moveTo>
                  <a:lnTo>
                    <a:pt x="110" y="50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7" y="60"/>
                  </a:lnTo>
                  <a:lnTo>
                    <a:pt x="107" y="60"/>
                  </a:lnTo>
                  <a:lnTo>
                    <a:pt x="112" y="58"/>
                  </a:lnTo>
                  <a:lnTo>
                    <a:pt x="112" y="58"/>
                  </a:lnTo>
                  <a:lnTo>
                    <a:pt x="110" y="50"/>
                  </a:lnTo>
                  <a:lnTo>
                    <a:pt x="110" y="50"/>
                  </a:lnTo>
                  <a:close/>
                  <a:moveTo>
                    <a:pt x="150" y="94"/>
                  </a:moveTo>
                  <a:lnTo>
                    <a:pt x="150" y="94"/>
                  </a:lnTo>
                  <a:lnTo>
                    <a:pt x="151" y="94"/>
                  </a:lnTo>
                  <a:lnTo>
                    <a:pt x="151" y="94"/>
                  </a:lnTo>
                  <a:lnTo>
                    <a:pt x="157" y="85"/>
                  </a:lnTo>
                  <a:lnTo>
                    <a:pt x="157" y="85"/>
                  </a:lnTo>
                  <a:lnTo>
                    <a:pt x="157" y="85"/>
                  </a:lnTo>
                  <a:lnTo>
                    <a:pt x="157" y="85"/>
                  </a:lnTo>
                  <a:lnTo>
                    <a:pt x="148" y="87"/>
                  </a:lnTo>
                  <a:lnTo>
                    <a:pt x="148" y="87"/>
                  </a:lnTo>
                  <a:lnTo>
                    <a:pt x="150" y="94"/>
                  </a:lnTo>
                  <a:lnTo>
                    <a:pt x="150" y="94"/>
                  </a:lnTo>
                  <a:close/>
                  <a:moveTo>
                    <a:pt x="126" y="22"/>
                  </a:moveTo>
                  <a:lnTo>
                    <a:pt x="126" y="22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3" y="30"/>
                  </a:lnTo>
                  <a:lnTo>
                    <a:pt x="123" y="30"/>
                  </a:lnTo>
                  <a:lnTo>
                    <a:pt x="126" y="30"/>
                  </a:lnTo>
                  <a:lnTo>
                    <a:pt x="126" y="30"/>
                  </a:lnTo>
                  <a:lnTo>
                    <a:pt x="127" y="30"/>
                  </a:lnTo>
                  <a:lnTo>
                    <a:pt x="127" y="30"/>
                  </a:lnTo>
                  <a:lnTo>
                    <a:pt x="127" y="28"/>
                  </a:lnTo>
                  <a:lnTo>
                    <a:pt x="127" y="28"/>
                  </a:lnTo>
                  <a:lnTo>
                    <a:pt x="126" y="22"/>
                  </a:lnTo>
                  <a:lnTo>
                    <a:pt x="126" y="22"/>
                  </a:lnTo>
                  <a:close/>
                  <a:moveTo>
                    <a:pt x="94" y="53"/>
                  </a:moveTo>
                  <a:lnTo>
                    <a:pt x="94" y="53"/>
                  </a:lnTo>
                  <a:lnTo>
                    <a:pt x="94" y="55"/>
                  </a:lnTo>
                  <a:lnTo>
                    <a:pt x="94" y="55"/>
                  </a:lnTo>
                  <a:lnTo>
                    <a:pt x="91" y="55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90" y="53"/>
                  </a:lnTo>
                  <a:lnTo>
                    <a:pt x="90" y="53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6" y="55"/>
                  </a:lnTo>
                  <a:lnTo>
                    <a:pt x="94" y="53"/>
                  </a:lnTo>
                  <a:lnTo>
                    <a:pt x="94" y="53"/>
                  </a:lnTo>
                  <a:close/>
                  <a:moveTo>
                    <a:pt x="113" y="139"/>
                  </a:moveTo>
                  <a:lnTo>
                    <a:pt x="113" y="139"/>
                  </a:lnTo>
                  <a:lnTo>
                    <a:pt x="115" y="135"/>
                  </a:lnTo>
                  <a:lnTo>
                    <a:pt x="115" y="135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3" y="134"/>
                  </a:lnTo>
                  <a:lnTo>
                    <a:pt x="113" y="134"/>
                  </a:lnTo>
                  <a:lnTo>
                    <a:pt x="105" y="137"/>
                  </a:lnTo>
                  <a:lnTo>
                    <a:pt x="105" y="137"/>
                  </a:lnTo>
                  <a:lnTo>
                    <a:pt x="105" y="139"/>
                  </a:lnTo>
                  <a:lnTo>
                    <a:pt x="105" y="140"/>
                  </a:lnTo>
                  <a:lnTo>
                    <a:pt x="105" y="140"/>
                  </a:lnTo>
                  <a:lnTo>
                    <a:pt x="105" y="142"/>
                  </a:lnTo>
                  <a:lnTo>
                    <a:pt x="105" y="142"/>
                  </a:lnTo>
                  <a:lnTo>
                    <a:pt x="109" y="139"/>
                  </a:lnTo>
                  <a:lnTo>
                    <a:pt x="109" y="139"/>
                  </a:lnTo>
                  <a:lnTo>
                    <a:pt x="110" y="139"/>
                  </a:lnTo>
                  <a:lnTo>
                    <a:pt x="113" y="139"/>
                  </a:lnTo>
                  <a:lnTo>
                    <a:pt x="113" y="139"/>
                  </a:lnTo>
                  <a:close/>
                  <a:moveTo>
                    <a:pt x="90" y="39"/>
                  </a:moveTo>
                  <a:lnTo>
                    <a:pt x="90" y="39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4" y="34"/>
                  </a:lnTo>
                  <a:lnTo>
                    <a:pt x="94" y="34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90" y="36"/>
                  </a:lnTo>
                  <a:lnTo>
                    <a:pt x="90" y="36"/>
                  </a:lnTo>
                  <a:lnTo>
                    <a:pt x="90" y="39"/>
                  </a:lnTo>
                  <a:lnTo>
                    <a:pt x="90" y="39"/>
                  </a:lnTo>
                  <a:close/>
                  <a:moveTo>
                    <a:pt x="148" y="41"/>
                  </a:moveTo>
                  <a:lnTo>
                    <a:pt x="148" y="41"/>
                  </a:lnTo>
                  <a:lnTo>
                    <a:pt x="146" y="41"/>
                  </a:lnTo>
                  <a:lnTo>
                    <a:pt x="146" y="4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2" y="38"/>
                  </a:lnTo>
                  <a:lnTo>
                    <a:pt x="142" y="38"/>
                  </a:lnTo>
                  <a:lnTo>
                    <a:pt x="142" y="41"/>
                  </a:lnTo>
                  <a:lnTo>
                    <a:pt x="143" y="41"/>
                  </a:lnTo>
                  <a:lnTo>
                    <a:pt x="143" y="41"/>
                  </a:lnTo>
                  <a:lnTo>
                    <a:pt x="145" y="42"/>
                  </a:lnTo>
                  <a:lnTo>
                    <a:pt x="145" y="42"/>
                  </a:lnTo>
                  <a:lnTo>
                    <a:pt x="146" y="42"/>
                  </a:lnTo>
                  <a:lnTo>
                    <a:pt x="148" y="41"/>
                  </a:lnTo>
                  <a:lnTo>
                    <a:pt x="148" y="41"/>
                  </a:lnTo>
                  <a:close/>
                  <a:moveTo>
                    <a:pt x="96" y="6"/>
                  </a:moveTo>
                  <a:lnTo>
                    <a:pt x="96" y="6"/>
                  </a:lnTo>
                  <a:lnTo>
                    <a:pt x="107" y="4"/>
                  </a:lnTo>
                  <a:lnTo>
                    <a:pt x="107" y="4"/>
                  </a:lnTo>
                  <a:lnTo>
                    <a:pt x="120" y="3"/>
                  </a:lnTo>
                  <a:lnTo>
                    <a:pt x="120" y="3"/>
                  </a:lnTo>
                  <a:lnTo>
                    <a:pt x="113" y="3"/>
                  </a:lnTo>
                  <a:lnTo>
                    <a:pt x="107" y="3"/>
                  </a:lnTo>
                  <a:lnTo>
                    <a:pt x="101" y="4"/>
                  </a:lnTo>
                  <a:lnTo>
                    <a:pt x="96" y="6"/>
                  </a:lnTo>
                  <a:lnTo>
                    <a:pt x="96" y="6"/>
                  </a:lnTo>
                  <a:close/>
                  <a:moveTo>
                    <a:pt x="55" y="58"/>
                  </a:moveTo>
                  <a:lnTo>
                    <a:pt x="55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55" y="58"/>
                  </a:lnTo>
                  <a:lnTo>
                    <a:pt x="55" y="58"/>
                  </a:lnTo>
                  <a:close/>
                  <a:moveTo>
                    <a:pt x="83" y="38"/>
                  </a:moveTo>
                  <a:lnTo>
                    <a:pt x="83" y="38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3" y="47"/>
                  </a:lnTo>
                  <a:lnTo>
                    <a:pt x="83" y="47"/>
                  </a:lnTo>
                  <a:lnTo>
                    <a:pt x="82" y="44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3" y="38"/>
                  </a:lnTo>
                  <a:lnTo>
                    <a:pt x="83" y="38"/>
                  </a:lnTo>
                  <a:close/>
                  <a:moveTo>
                    <a:pt x="77" y="82"/>
                  </a:moveTo>
                  <a:lnTo>
                    <a:pt x="77" y="82"/>
                  </a:lnTo>
                  <a:lnTo>
                    <a:pt x="77" y="80"/>
                  </a:lnTo>
                  <a:lnTo>
                    <a:pt x="77" y="80"/>
                  </a:lnTo>
                  <a:lnTo>
                    <a:pt x="77" y="79"/>
                  </a:lnTo>
                  <a:lnTo>
                    <a:pt x="77" y="79"/>
                  </a:lnTo>
                  <a:lnTo>
                    <a:pt x="77" y="77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2" y="74"/>
                  </a:lnTo>
                  <a:lnTo>
                    <a:pt x="72" y="74"/>
                  </a:lnTo>
                  <a:lnTo>
                    <a:pt x="71" y="74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5"/>
                  </a:lnTo>
                  <a:lnTo>
                    <a:pt x="69" y="75"/>
                  </a:lnTo>
                  <a:lnTo>
                    <a:pt x="77" y="82"/>
                  </a:lnTo>
                  <a:lnTo>
                    <a:pt x="77" y="82"/>
                  </a:lnTo>
                  <a:close/>
                  <a:moveTo>
                    <a:pt x="143" y="16"/>
                  </a:moveTo>
                  <a:lnTo>
                    <a:pt x="143" y="16"/>
                  </a:lnTo>
                  <a:lnTo>
                    <a:pt x="145" y="17"/>
                  </a:lnTo>
                  <a:lnTo>
                    <a:pt x="145" y="17"/>
                  </a:lnTo>
                  <a:lnTo>
                    <a:pt x="154" y="22"/>
                  </a:lnTo>
                  <a:lnTo>
                    <a:pt x="154" y="22"/>
                  </a:lnTo>
                  <a:lnTo>
                    <a:pt x="156" y="22"/>
                  </a:lnTo>
                  <a:lnTo>
                    <a:pt x="156" y="22"/>
                  </a:lnTo>
                  <a:lnTo>
                    <a:pt x="156" y="20"/>
                  </a:lnTo>
                  <a:lnTo>
                    <a:pt x="156" y="20"/>
                  </a:lnTo>
                  <a:lnTo>
                    <a:pt x="154" y="19"/>
                  </a:lnTo>
                  <a:lnTo>
                    <a:pt x="154" y="19"/>
                  </a:lnTo>
                  <a:lnTo>
                    <a:pt x="154" y="17"/>
                  </a:lnTo>
                  <a:lnTo>
                    <a:pt x="153" y="17"/>
                  </a:lnTo>
                  <a:lnTo>
                    <a:pt x="153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3" y="16"/>
                  </a:lnTo>
                  <a:lnTo>
                    <a:pt x="143" y="16"/>
                  </a:lnTo>
                  <a:close/>
                  <a:moveTo>
                    <a:pt x="150" y="41"/>
                  </a:moveTo>
                  <a:lnTo>
                    <a:pt x="150" y="41"/>
                  </a:lnTo>
                  <a:lnTo>
                    <a:pt x="151" y="41"/>
                  </a:lnTo>
                  <a:lnTo>
                    <a:pt x="151" y="41"/>
                  </a:lnTo>
                  <a:lnTo>
                    <a:pt x="150" y="34"/>
                  </a:lnTo>
                  <a:lnTo>
                    <a:pt x="150" y="34"/>
                  </a:lnTo>
                  <a:lnTo>
                    <a:pt x="150" y="34"/>
                  </a:lnTo>
                  <a:lnTo>
                    <a:pt x="150" y="34"/>
                  </a:lnTo>
                  <a:lnTo>
                    <a:pt x="146" y="33"/>
                  </a:lnTo>
                  <a:lnTo>
                    <a:pt x="146" y="31"/>
                  </a:lnTo>
                  <a:lnTo>
                    <a:pt x="146" y="31"/>
                  </a:lnTo>
                  <a:lnTo>
                    <a:pt x="145" y="28"/>
                  </a:lnTo>
                  <a:lnTo>
                    <a:pt x="145" y="28"/>
                  </a:lnTo>
                  <a:lnTo>
                    <a:pt x="142" y="28"/>
                  </a:lnTo>
                  <a:lnTo>
                    <a:pt x="142" y="28"/>
                  </a:lnTo>
                  <a:lnTo>
                    <a:pt x="150" y="41"/>
                  </a:lnTo>
                  <a:lnTo>
                    <a:pt x="150" y="41"/>
                  </a:lnTo>
                  <a:close/>
                  <a:moveTo>
                    <a:pt x="113" y="66"/>
                  </a:moveTo>
                  <a:lnTo>
                    <a:pt x="113" y="66"/>
                  </a:lnTo>
                  <a:lnTo>
                    <a:pt x="110" y="68"/>
                  </a:lnTo>
                  <a:lnTo>
                    <a:pt x="110" y="68"/>
                  </a:lnTo>
                  <a:lnTo>
                    <a:pt x="113" y="75"/>
                  </a:lnTo>
                  <a:lnTo>
                    <a:pt x="113" y="75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3" y="66"/>
                  </a:lnTo>
                  <a:lnTo>
                    <a:pt x="113" y="66"/>
                  </a:lnTo>
                  <a:close/>
                  <a:moveTo>
                    <a:pt x="71" y="82"/>
                  </a:moveTo>
                  <a:lnTo>
                    <a:pt x="71" y="82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6" y="83"/>
                  </a:lnTo>
                  <a:lnTo>
                    <a:pt x="66" y="83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71" y="82"/>
                  </a:lnTo>
                  <a:lnTo>
                    <a:pt x="71" y="82"/>
                  </a:lnTo>
                  <a:close/>
                  <a:moveTo>
                    <a:pt x="124" y="80"/>
                  </a:moveTo>
                  <a:lnTo>
                    <a:pt x="124" y="80"/>
                  </a:lnTo>
                  <a:lnTo>
                    <a:pt x="131" y="77"/>
                  </a:lnTo>
                  <a:lnTo>
                    <a:pt x="131" y="77"/>
                  </a:lnTo>
                  <a:lnTo>
                    <a:pt x="131" y="74"/>
                  </a:lnTo>
                  <a:lnTo>
                    <a:pt x="131" y="74"/>
                  </a:lnTo>
                  <a:lnTo>
                    <a:pt x="123" y="77"/>
                  </a:lnTo>
                  <a:lnTo>
                    <a:pt x="123" y="77"/>
                  </a:lnTo>
                  <a:lnTo>
                    <a:pt x="124" y="80"/>
                  </a:lnTo>
                  <a:lnTo>
                    <a:pt x="124" y="80"/>
                  </a:lnTo>
                  <a:close/>
                  <a:moveTo>
                    <a:pt x="110" y="17"/>
                  </a:moveTo>
                  <a:lnTo>
                    <a:pt x="110" y="17"/>
                  </a:lnTo>
                  <a:lnTo>
                    <a:pt x="105" y="19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2" y="23"/>
                  </a:lnTo>
                  <a:lnTo>
                    <a:pt x="102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10" y="17"/>
                  </a:lnTo>
                  <a:lnTo>
                    <a:pt x="110" y="17"/>
                  </a:lnTo>
                  <a:close/>
                  <a:moveTo>
                    <a:pt x="75" y="63"/>
                  </a:moveTo>
                  <a:lnTo>
                    <a:pt x="75" y="63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5" y="68"/>
                  </a:lnTo>
                  <a:lnTo>
                    <a:pt x="75" y="68"/>
                  </a:lnTo>
                  <a:lnTo>
                    <a:pt x="75" y="63"/>
                  </a:lnTo>
                  <a:lnTo>
                    <a:pt x="75" y="63"/>
                  </a:lnTo>
                  <a:close/>
                  <a:moveTo>
                    <a:pt x="63" y="53"/>
                  </a:moveTo>
                  <a:lnTo>
                    <a:pt x="63" y="53"/>
                  </a:lnTo>
                  <a:lnTo>
                    <a:pt x="66" y="50"/>
                  </a:lnTo>
                  <a:lnTo>
                    <a:pt x="66" y="50"/>
                  </a:lnTo>
                  <a:lnTo>
                    <a:pt x="66" y="49"/>
                  </a:lnTo>
                  <a:lnTo>
                    <a:pt x="66" y="49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1" y="50"/>
                  </a:lnTo>
                  <a:lnTo>
                    <a:pt x="61" y="50"/>
                  </a:lnTo>
                  <a:lnTo>
                    <a:pt x="63" y="53"/>
                  </a:lnTo>
                  <a:lnTo>
                    <a:pt x="63" y="53"/>
                  </a:lnTo>
                  <a:close/>
                  <a:moveTo>
                    <a:pt x="97" y="82"/>
                  </a:moveTo>
                  <a:lnTo>
                    <a:pt x="97" y="82"/>
                  </a:lnTo>
                  <a:lnTo>
                    <a:pt x="99" y="87"/>
                  </a:lnTo>
                  <a:lnTo>
                    <a:pt x="99" y="87"/>
                  </a:lnTo>
                  <a:lnTo>
                    <a:pt x="101" y="87"/>
                  </a:lnTo>
                  <a:lnTo>
                    <a:pt x="101" y="87"/>
                  </a:lnTo>
                  <a:lnTo>
                    <a:pt x="102" y="87"/>
                  </a:lnTo>
                  <a:lnTo>
                    <a:pt x="102" y="85"/>
                  </a:lnTo>
                  <a:lnTo>
                    <a:pt x="102" y="85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97" y="82"/>
                  </a:lnTo>
                  <a:lnTo>
                    <a:pt x="97" y="82"/>
                  </a:lnTo>
                  <a:close/>
                  <a:moveTo>
                    <a:pt x="49" y="85"/>
                  </a:moveTo>
                  <a:lnTo>
                    <a:pt x="49" y="85"/>
                  </a:lnTo>
                  <a:lnTo>
                    <a:pt x="49" y="85"/>
                  </a:lnTo>
                  <a:lnTo>
                    <a:pt x="49" y="85"/>
                  </a:lnTo>
                  <a:lnTo>
                    <a:pt x="44" y="91"/>
                  </a:lnTo>
                  <a:lnTo>
                    <a:pt x="44" y="91"/>
                  </a:lnTo>
                  <a:lnTo>
                    <a:pt x="44" y="94"/>
                  </a:lnTo>
                  <a:lnTo>
                    <a:pt x="44" y="94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50" y="88"/>
                  </a:lnTo>
                  <a:lnTo>
                    <a:pt x="50" y="88"/>
                  </a:lnTo>
                  <a:lnTo>
                    <a:pt x="49" y="85"/>
                  </a:lnTo>
                  <a:lnTo>
                    <a:pt x="49" y="85"/>
                  </a:lnTo>
                  <a:close/>
                  <a:moveTo>
                    <a:pt x="110" y="79"/>
                  </a:moveTo>
                  <a:lnTo>
                    <a:pt x="110" y="79"/>
                  </a:lnTo>
                  <a:lnTo>
                    <a:pt x="109" y="72"/>
                  </a:lnTo>
                  <a:lnTo>
                    <a:pt x="109" y="72"/>
                  </a:lnTo>
                  <a:lnTo>
                    <a:pt x="105" y="75"/>
                  </a:lnTo>
                  <a:lnTo>
                    <a:pt x="105" y="75"/>
                  </a:lnTo>
                  <a:lnTo>
                    <a:pt x="109" y="80"/>
                  </a:lnTo>
                  <a:lnTo>
                    <a:pt x="109" y="80"/>
                  </a:lnTo>
                  <a:lnTo>
                    <a:pt x="110" y="79"/>
                  </a:lnTo>
                  <a:lnTo>
                    <a:pt x="110" y="79"/>
                  </a:lnTo>
                  <a:close/>
                  <a:moveTo>
                    <a:pt x="52" y="87"/>
                  </a:moveTo>
                  <a:lnTo>
                    <a:pt x="52" y="87"/>
                  </a:lnTo>
                  <a:lnTo>
                    <a:pt x="53" y="85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3" y="80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2" y="87"/>
                  </a:lnTo>
                  <a:lnTo>
                    <a:pt x="52" y="87"/>
                  </a:lnTo>
                  <a:close/>
                  <a:moveTo>
                    <a:pt x="156" y="36"/>
                  </a:moveTo>
                  <a:lnTo>
                    <a:pt x="156" y="36"/>
                  </a:lnTo>
                  <a:lnTo>
                    <a:pt x="156" y="34"/>
                  </a:lnTo>
                  <a:lnTo>
                    <a:pt x="156" y="34"/>
                  </a:lnTo>
                  <a:lnTo>
                    <a:pt x="156" y="33"/>
                  </a:lnTo>
                  <a:lnTo>
                    <a:pt x="156" y="31"/>
                  </a:lnTo>
                  <a:lnTo>
                    <a:pt x="156" y="31"/>
                  </a:lnTo>
                  <a:lnTo>
                    <a:pt x="157" y="31"/>
                  </a:lnTo>
                  <a:lnTo>
                    <a:pt x="157" y="31"/>
                  </a:lnTo>
                  <a:lnTo>
                    <a:pt x="156" y="27"/>
                  </a:lnTo>
                  <a:lnTo>
                    <a:pt x="156" y="27"/>
                  </a:lnTo>
                  <a:lnTo>
                    <a:pt x="154" y="27"/>
                  </a:lnTo>
                  <a:lnTo>
                    <a:pt x="153" y="25"/>
                  </a:lnTo>
                  <a:lnTo>
                    <a:pt x="153" y="25"/>
                  </a:lnTo>
                  <a:lnTo>
                    <a:pt x="151" y="25"/>
                  </a:lnTo>
                  <a:lnTo>
                    <a:pt x="151" y="25"/>
                  </a:lnTo>
                  <a:lnTo>
                    <a:pt x="154" y="30"/>
                  </a:lnTo>
                  <a:lnTo>
                    <a:pt x="156" y="36"/>
                  </a:lnTo>
                  <a:lnTo>
                    <a:pt x="156" y="36"/>
                  </a:lnTo>
                  <a:close/>
                  <a:moveTo>
                    <a:pt x="15" y="105"/>
                  </a:moveTo>
                  <a:lnTo>
                    <a:pt x="15" y="105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5" y="105"/>
                  </a:lnTo>
                  <a:lnTo>
                    <a:pt x="15" y="105"/>
                  </a:lnTo>
                  <a:close/>
                  <a:moveTo>
                    <a:pt x="74" y="52"/>
                  </a:moveTo>
                  <a:lnTo>
                    <a:pt x="74" y="52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1" y="50"/>
                  </a:lnTo>
                  <a:lnTo>
                    <a:pt x="71" y="50"/>
                  </a:lnTo>
                  <a:lnTo>
                    <a:pt x="69" y="50"/>
                  </a:lnTo>
                  <a:lnTo>
                    <a:pt x="69" y="50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4" y="52"/>
                  </a:lnTo>
                  <a:lnTo>
                    <a:pt x="74" y="5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31" y="99"/>
                  </a:lnTo>
                  <a:lnTo>
                    <a:pt x="31" y="99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9"/>
                  </a:lnTo>
                  <a:lnTo>
                    <a:pt x="28" y="99"/>
                  </a:lnTo>
                  <a:close/>
                  <a:moveTo>
                    <a:pt x="86" y="66"/>
                  </a:moveTo>
                  <a:lnTo>
                    <a:pt x="86" y="66"/>
                  </a:lnTo>
                  <a:lnTo>
                    <a:pt x="82" y="69"/>
                  </a:lnTo>
                  <a:lnTo>
                    <a:pt x="82" y="69"/>
                  </a:lnTo>
                  <a:lnTo>
                    <a:pt x="83" y="74"/>
                  </a:lnTo>
                  <a:lnTo>
                    <a:pt x="83" y="74"/>
                  </a:lnTo>
                  <a:lnTo>
                    <a:pt x="86" y="69"/>
                  </a:lnTo>
                  <a:lnTo>
                    <a:pt x="86" y="69"/>
                  </a:lnTo>
                  <a:lnTo>
                    <a:pt x="86" y="69"/>
                  </a:lnTo>
                  <a:lnTo>
                    <a:pt x="86" y="69"/>
                  </a:lnTo>
                  <a:lnTo>
                    <a:pt x="86" y="66"/>
                  </a:lnTo>
                  <a:lnTo>
                    <a:pt x="86" y="66"/>
                  </a:lnTo>
                  <a:close/>
                  <a:moveTo>
                    <a:pt x="77" y="93"/>
                  </a:moveTo>
                  <a:lnTo>
                    <a:pt x="77" y="93"/>
                  </a:lnTo>
                  <a:lnTo>
                    <a:pt x="77" y="88"/>
                  </a:lnTo>
                  <a:lnTo>
                    <a:pt x="77" y="88"/>
                  </a:lnTo>
                  <a:lnTo>
                    <a:pt x="75" y="88"/>
                  </a:lnTo>
                  <a:lnTo>
                    <a:pt x="75" y="88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4" y="90"/>
                  </a:lnTo>
                  <a:lnTo>
                    <a:pt x="74" y="90"/>
                  </a:lnTo>
                  <a:lnTo>
                    <a:pt x="77" y="93"/>
                  </a:lnTo>
                  <a:lnTo>
                    <a:pt x="77" y="93"/>
                  </a:lnTo>
                  <a:close/>
                  <a:moveTo>
                    <a:pt x="120" y="64"/>
                  </a:moveTo>
                  <a:lnTo>
                    <a:pt x="120" y="64"/>
                  </a:lnTo>
                  <a:lnTo>
                    <a:pt x="116" y="64"/>
                  </a:lnTo>
                  <a:lnTo>
                    <a:pt x="116" y="64"/>
                  </a:lnTo>
                  <a:lnTo>
                    <a:pt x="118" y="71"/>
                  </a:lnTo>
                  <a:lnTo>
                    <a:pt x="118" y="71"/>
                  </a:lnTo>
                  <a:lnTo>
                    <a:pt x="121" y="68"/>
                  </a:lnTo>
                  <a:lnTo>
                    <a:pt x="121" y="68"/>
                  </a:lnTo>
                  <a:lnTo>
                    <a:pt x="120" y="64"/>
                  </a:lnTo>
                  <a:lnTo>
                    <a:pt x="120" y="64"/>
                  </a:lnTo>
                  <a:close/>
                  <a:moveTo>
                    <a:pt x="121" y="126"/>
                  </a:moveTo>
                  <a:lnTo>
                    <a:pt x="121" y="126"/>
                  </a:lnTo>
                  <a:lnTo>
                    <a:pt x="124" y="124"/>
                  </a:lnTo>
                  <a:lnTo>
                    <a:pt x="126" y="121"/>
                  </a:lnTo>
                  <a:lnTo>
                    <a:pt x="126" y="121"/>
                  </a:lnTo>
                  <a:lnTo>
                    <a:pt x="124" y="120"/>
                  </a:lnTo>
                  <a:lnTo>
                    <a:pt x="124" y="120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23"/>
                  </a:lnTo>
                  <a:lnTo>
                    <a:pt x="121" y="126"/>
                  </a:lnTo>
                  <a:lnTo>
                    <a:pt x="121" y="126"/>
                  </a:lnTo>
                  <a:close/>
                  <a:moveTo>
                    <a:pt x="38" y="83"/>
                  </a:moveTo>
                  <a:lnTo>
                    <a:pt x="38" y="83"/>
                  </a:lnTo>
                  <a:lnTo>
                    <a:pt x="41" y="85"/>
                  </a:lnTo>
                  <a:lnTo>
                    <a:pt x="41" y="85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8" y="82"/>
                  </a:lnTo>
                  <a:lnTo>
                    <a:pt x="38" y="83"/>
                  </a:lnTo>
                  <a:lnTo>
                    <a:pt x="38" y="83"/>
                  </a:lnTo>
                  <a:close/>
                  <a:moveTo>
                    <a:pt x="113" y="107"/>
                  </a:moveTo>
                  <a:lnTo>
                    <a:pt x="113" y="107"/>
                  </a:lnTo>
                  <a:lnTo>
                    <a:pt x="118" y="105"/>
                  </a:lnTo>
                  <a:lnTo>
                    <a:pt x="118" y="105"/>
                  </a:lnTo>
                  <a:lnTo>
                    <a:pt x="120" y="105"/>
                  </a:lnTo>
                  <a:lnTo>
                    <a:pt x="120" y="104"/>
                  </a:lnTo>
                  <a:lnTo>
                    <a:pt x="120" y="104"/>
                  </a:lnTo>
                  <a:lnTo>
                    <a:pt x="118" y="101"/>
                  </a:lnTo>
                  <a:lnTo>
                    <a:pt x="118" y="101"/>
                  </a:lnTo>
                  <a:lnTo>
                    <a:pt x="115" y="104"/>
                  </a:lnTo>
                  <a:lnTo>
                    <a:pt x="115" y="104"/>
                  </a:lnTo>
                  <a:lnTo>
                    <a:pt x="113" y="107"/>
                  </a:lnTo>
                  <a:lnTo>
                    <a:pt x="113" y="107"/>
                  </a:lnTo>
                  <a:close/>
                  <a:moveTo>
                    <a:pt x="154" y="72"/>
                  </a:moveTo>
                  <a:lnTo>
                    <a:pt x="154" y="72"/>
                  </a:lnTo>
                  <a:lnTo>
                    <a:pt x="153" y="72"/>
                  </a:lnTo>
                  <a:lnTo>
                    <a:pt x="153" y="72"/>
                  </a:lnTo>
                  <a:lnTo>
                    <a:pt x="151" y="74"/>
                  </a:lnTo>
                  <a:lnTo>
                    <a:pt x="151" y="74"/>
                  </a:lnTo>
                  <a:lnTo>
                    <a:pt x="156" y="79"/>
                  </a:lnTo>
                  <a:lnTo>
                    <a:pt x="156" y="79"/>
                  </a:lnTo>
                  <a:lnTo>
                    <a:pt x="154" y="72"/>
                  </a:lnTo>
                  <a:lnTo>
                    <a:pt x="154" y="72"/>
                  </a:lnTo>
                  <a:close/>
                  <a:moveTo>
                    <a:pt x="137" y="105"/>
                  </a:moveTo>
                  <a:lnTo>
                    <a:pt x="137" y="105"/>
                  </a:lnTo>
                  <a:lnTo>
                    <a:pt x="137" y="105"/>
                  </a:lnTo>
                  <a:lnTo>
                    <a:pt x="137" y="105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37" y="101"/>
                  </a:lnTo>
                  <a:lnTo>
                    <a:pt x="137" y="101"/>
                  </a:lnTo>
                  <a:lnTo>
                    <a:pt x="137" y="105"/>
                  </a:lnTo>
                  <a:lnTo>
                    <a:pt x="137" y="105"/>
                  </a:lnTo>
                  <a:close/>
                  <a:moveTo>
                    <a:pt x="96" y="121"/>
                  </a:moveTo>
                  <a:lnTo>
                    <a:pt x="96" y="121"/>
                  </a:lnTo>
                  <a:lnTo>
                    <a:pt x="97" y="124"/>
                  </a:lnTo>
                  <a:lnTo>
                    <a:pt x="97" y="124"/>
                  </a:lnTo>
                  <a:lnTo>
                    <a:pt x="99" y="123"/>
                  </a:lnTo>
                  <a:lnTo>
                    <a:pt x="99" y="123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101" y="118"/>
                  </a:lnTo>
                  <a:lnTo>
                    <a:pt x="101" y="118"/>
                  </a:lnTo>
                  <a:lnTo>
                    <a:pt x="96" y="121"/>
                  </a:lnTo>
                  <a:lnTo>
                    <a:pt x="96" y="121"/>
                  </a:lnTo>
                  <a:close/>
                  <a:moveTo>
                    <a:pt x="97" y="16"/>
                  </a:moveTo>
                  <a:lnTo>
                    <a:pt x="97" y="16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7" y="17"/>
                  </a:lnTo>
                  <a:lnTo>
                    <a:pt x="97" y="16"/>
                  </a:lnTo>
                  <a:lnTo>
                    <a:pt x="97" y="16"/>
                  </a:lnTo>
                  <a:close/>
                  <a:moveTo>
                    <a:pt x="56" y="74"/>
                  </a:moveTo>
                  <a:lnTo>
                    <a:pt x="56" y="74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3" y="75"/>
                  </a:lnTo>
                  <a:lnTo>
                    <a:pt x="63" y="75"/>
                  </a:lnTo>
                  <a:lnTo>
                    <a:pt x="64" y="75"/>
                  </a:lnTo>
                  <a:lnTo>
                    <a:pt x="64" y="75"/>
                  </a:lnTo>
                  <a:lnTo>
                    <a:pt x="60" y="71"/>
                  </a:lnTo>
                  <a:lnTo>
                    <a:pt x="60" y="71"/>
                  </a:lnTo>
                  <a:lnTo>
                    <a:pt x="56" y="74"/>
                  </a:lnTo>
                  <a:lnTo>
                    <a:pt x="56" y="74"/>
                  </a:lnTo>
                  <a:close/>
                  <a:moveTo>
                    <a:pt x="63" y="102"/>
                  </a:moveTo>
                  <a:lnTo>
                    <a:pt x="63" y="102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6" y="98"/>
                  </a:lnTo>
                  <a:lnTo>
                    <a:pt x="66" y="98"/>
                  </a:lnTo>
                  <a:lnTo>
                    <a:pt x="63" y="102"/>
                  </a:lnTo>
                  <a:lnTo>
                    <a:pt x="63" y="102"/>
                  </a:lnTo>
                  <a:close/>
                  <a:moveTo>
                    <a:pt x="107" y="87"/>
                  </a:moveTo>
                  <a:lnTo>
                    <a:pt x="107" y="87"/>
                  </a:lnTo>
                  <a:lnTo>
                    <a:pt x="107" y="88"/>
                  </a:lnTo>
                  <a:lnTo>
                    <a:pt x="107" y="88"/>
                  </a:lnTo>
                  <a:lnTo>
                    <a:pt x="107" y="93"/>
                  </a:lnTo>
                  <a:lnTo>
                    <a:pt x="107" y="93"/>
                  </a:lnTo>
                  <a:lnTo>
                    <a:pt x="110" y="91"/>
                  </a:lnTo>
                  <a:lnTo>
                    <a:pt x="110" y="91"/>
                  </a:lnTo>
                  <a:lnTo>
                    <a:pt x="107" y="87"/>
                  </a:lnTo>
                  <a:lnTo>
                    <a:pt x="107" y="87"/>
                  </a:lnTo>
                  <a:close/>
                  <a:moveTo>
                    <a:pt x="129" y="121"/>
                  </a:moveTo>
                  <a:lnTo>
                    <a:pt x="129" y="121"/>
                  </a:lnTo>
                  <a:lnTo>
                    <a:pt x="131" y="121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7" y="116"/>
                  </a:lnTo>
                  <a:lnTo>
                    <a:pt x="127" y="116"/>
                  </a:lnTo>
                  <a:lnTo>
                    <a:pt x="127" y="118"/>
                  </a:lnTo>
                  <a:lnTo>
                    <a:pt x="127" y="118"/>
                  </a:lnTo>
                  <a:lnTo>
                    <a:pt x="129" y="121"/>
                  </a:lnTo>
                  <a:lnTo>
                    <a:pt x="129" y="121"/>
                  </a:lnTo>
                  <a:close/>
                  <a:moveTo>
                    <a:pt x="109" y="112"/>
                  </a:move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0"/>
                  </a:lnTo>
                  <a:lnTo>
                    <a:pt x="109" y="110"/>
                  </a:lnTo>
                  <a:lnTo>
                    <a:pt x="109" y="109"/>
                  </a:lnTo>
                  <a:lnTo>
                    <a:pt x="109" y="109"/>
                  </a:lnTo>
                  <a:lnTo>
                    <a:pt x="109" y="107"/>
                  </a:lnTo>
                  <a:lnTo>
                    <a:pt x="110" y="105"/>
                  </a:lnTo>
                  <a:lnTo>
                    <a:pt x="110" y="105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3" y="99"/>
                  </a:lnTo>
                  <a:lnTo>
                    <a:pt x="113" y="99"/>
                  </a:lnTo>
                  <a:lnTo>
                    <a:pt x="109" y="105"/>
                  </a:lnTo>
                  <a:lnTo>
                    <a:pt x="109" y="105"/>
                  </a:lnTo>
                  <a:lnTo>
                    <a:pt x="109" y="105"/>
                  </a:lnTo>
                  <a:lnTo>
                    <a:pt x="109" y="105"/>
                  </a:lnTo>
                  <a:lnTo>
                    <a:pt x="109" y="112"/>
                  </a:lnTo>
                  <a:lnTo>
                    <a:pt x="109" y="112"/>
                  </a:lnTo>
                  <a:close/>
                  <a:moveTo>
                    <a:pt x="137" y="80"/>
                  </a:moveTo>
                  <a:lnTo>
                    <a:pt x="137" y="80"/>
                  </a:lnTo>
                  <a:lnTo>
                    <a:pt x="134" y="82"/>
                  </a:lnTo>
                  <a:lnTo>
                    <a:pt x="134" y="82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7" y="85"/>
                  </a:lnTo>
                  <a:lnTo>
                    <a:pt x="137" y="83"/>
                  </a:lnTo>
                  <a:lnTo>
                    <a:pt x="137" y="83"/>
                  </a:lnTo>
                  <a:lnTo>
                    <a:pt x="137" y="82"/>
                  </a:lnTo>
                  <a:lnTo>
                    <a:pt x="137" y="80"/>
                  </a:lnTo>
                  <a:lnTo>
                    <a:pt x="137" y="80"/>
                  </a:lnTo>
                  <a:close/>
                  <a:moveTo>
                    <a:pt x="110" y="36"/>
                  </a:moveTo>
                  <a:lnTo>
                    <a:pt x="110" y="36"/>
                  </a:lnTo>
                  <a:lnTo>
                    <a:pt x="112" y="39"/>
                  </a:lnTo>
                  <a:lnTo>
                    <a:pt x="112" y="39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5" y="34"/>
                  </a:lnTo>
                  <a:lnTo>
                    <a:pt x="115" y="34"/>
                  </a:lnTo>
                  <a:lnTo>
                    <a:pt x="110" y="36"/>
                  </a:lnTo>
                  <a:lnTo>
                    <a:pt x="110" y="36"/>
                  </a:lnTo>
                  <a:close/>
                  <a:moveTo>
                    <a:pt x="101" y="53"/>
                  </a:moveTo>
                  <a:lnTo>
                    <a:pt x="101" y="53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102" y="63"/>
                  </a:lnTo>
                  <a:lnTo>
                    <a:pt x="102" y="63"/>
                  </a:lnTo>
                  <a:lnTo>
                    <a:pt x="104" y="61"/>
                  </a:lnTo>
                  <a:lnTo>
                    <a:pt x="104" y="61"/>
                  </a:lnTo>
                  <a:lnTo>
                    <a:pt x="101" y="53"/>
                  </a:lnTo>
                  <a:lnTo>
                    <a:pt x="101" y="53"/>
                  </a:lnTo>
                  <a:close/>
                  <a:moveTo>
                    <a:pt x="113" y="25"/>
                  </a:moveTo>
                  <a:lnTo>
                    <a:pt x="113" y="25"/>
                  </a:lnTo>
                  <a:lnTo>
                    <a:pt x="110" y="27"/>
                  </a:lnTo>
                  <a:lnTo>
                    <a:pt x="110" y="27"/>
                  </a:lnTo>
                  <a:lnTo>
                    <a:pt x="110" y="27"/>
                  </a:lnTo>
                  <a:lnTo>
                    <a:pt x="110" y="27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13" y="28"/>
                  </a:lnTo>
                  <a:lnTo>
                    <a:pt x="113" y="28"/>
                  </a:lnTo>
                  <a:lnTo>
                    <a:pt x="113" y="27"/>
                  </a:lnTo>
                  <a:lnTo>
                    <a:pt x="113" y="25"/>
                  </a:lnTo>
                  <a:lnTo>
                    <a:pt x="113" y="25"/>
                  </a:lnTo>
                  <a:close/>
                  <a:moveTo>
                    <a:pt x="175" y="28"/>
                  </a:moveTo>
                  <a:lnTo>
                    <a:pt x="175" y="28"/>
                  </a:lnTo>
                  <a:lnTo>
                    <a:pt x="172" y="23"/>
                  </a:lnTo>
                  <a:lnTo>
                    <a:pt x="167" y="19"/>
                  </a:lnTo>
                  <a:lnTo>
                    <a:pt x="167" y="19"/>
                  </a:lnTo>
                  <a:lnTo>
                    <a:pt x="170" y="23"/>
                  </a:lnTo>
                  <a:lnTo>
                    <a:pt x="175" y="28"/>
                  </a:lnTo>
                  <a:lnTo>
                    <a:pt x="175" y="28"/>
                  </a:lnTo>
                  <a:close/>
                  <a:moveTo>
                    <a:pt x="135" y="91"/>
                  </a:moveTo>
                  <a:lnTo>
                    <a:pt x="135" y="91"/>
                  </a:lnTo>
                  <a:lnTo>
                    <a:pt x="139" y="93"/>
                  </a:lnTo>
                  <a:lnTo>
                    <a:pt x="139" y="93"/>
                  </a:lnTo>
                  <a:lnTo>
                    <a:pt x="142" y="93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35" y="91"/>
                  </a:lnTo>
                  <a:lnTo>
                    <a:pt x="135" y="91"/>
                  </a:lnTo>
                  <a:close/>
                  <a:moveTo>
                    <a:pt x="33" y="120"/>
                  </a:moveTo>
                  <a:lnTo>
                    <a:pt x="33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18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8"/>
                  </a:lnTo>
                  <a:lnTo>
                    <a:pt x="33" y="120"/>
                  </a:lnTo>
                  <a:lnTo>
                    <a:pt x="33" y="120"/>
                  </a:lnTo>
                  <a:close/>
                  <a:moveTo>
                    <a:pt x="8" y="140"/>
                  </a:moveTo>
                  <a:lnTo>
                    <a:pt x="8" y="140"/>
                  </a:lnTo>
                  <a:lnTo>
                    <a:pt x="6" y="132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6" y="132"/>
                  </a:lnTo>
                  <a:lnTo>
                    <a:pt x="6" y="137"/>
                  </a:lnTo>
                  <a:lnTo>
                    <a:pt x="6" y="137"/>
                  </a:lnTo>
                  <a:lnTo>
                    <a:pt x="8" y="140"/>
                  </a:lnTo>
                  <a:lnTo>
                    <a:pt x="8" y="140"/>
                  </a:lnTo>
                  <a:close/>
                  <a:moveTo>
                    <a:pt x="77" y="50"/>
                  </a:moveTo>
                  <a:lnTo>
                    <a:pt x="77" y="50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79" y="45"/>
                  </a:lnTo>
                  <a:lnTo>
                    <a:pt x="79" y="45"/>
                  </a:lnTo>
                  <a:lnTo>
                    <a:pt x="79" y="44"/>
                  </a:lnTo>
                  <a:lnTo>
                    <a:pt x="79" y="44"/>
                  </a:lnTo>
                  <a:lnTo>
                    <a:pt x="79" y="42"/>
                  </a:lnTo>
                  <a:lnTo>
                    <a:pt x="79" y="42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7" y="50"/>
                  </a:lnTo>
                  <a:lnTo>
                    <a:pt x="77" y="50"/>
                  </a:lnTo>
                  <a:close/>
                  <a:moveTo>
                    <a:pt x="99" y="61"/>
                  </a:moveTo>
                  <a:lnTo>
                    <a:pt x="99" y="61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9" y="64"/>
                  </a:lnTo>
                  <a:lnTo>
                    <a:pt x="99" y="64"/>
                  </a:lnTo>
                  <a:lnTo>
                    <a:pt x="99" y="61"/>
                  </a:lnTo>
                  <a:lnTo>
                    <a:pt x="99" y="61"/>
                  </a:lnTo>
                  <a:close/>
                  <a:moveTo>
                    <a:pt x="132" y="58"/>
                  </a:moveTo>
                  <a:lnTo>
                    <a:pt x="132" y="58"/>
                  </a:lnTo>
                  <a:lnTo>
                    <a:pt x="127" y="60"/>
                  </a:lnTo>
                  <a:lnTo>
                    <a:pt x="127" y="60"/>
                  </a:lnTo>
                  <a:lnTo>
                    <a:pt x="127" y="63"/>
                  </a:lnTo>
                  <a:lnTo>
                    <a:pt x="127" y="63"/>
                  </a:lnTo>
                  <a:lnTo>
                    <a:pt x="132" y="58"/>
                  </a:lnTo>
                  <a:lnTo>
                    <a:pt x="132" y="58"/>
                  </a:lnTo>
                  <a:lnTo>
                    <a:pt x="132" y="58"/>
                  </a:lnTo>
                  <a:lnTo>
                    <a:pt x="132" y="58"/>
                  </a:lnTo>
                  <a:close/>
                  <a:moveTo>
                    <a:pt x="150" y="55"/>
                  </a:moveTo>
                  <a:lnTo>
                    <a:pt x="150" y="55"/>
                  </a:lnTo>
                  <a:lnTo>
                    <a:pt x="150" y="55"/>
                  </a:lnTo>
                  <a:lnTo>
                    <a:pt x="150" y="55"/>
                  </a:lnTo>
                  <a:lnTo>
                    <a:pt x="150" y="49"/>
                  </a:lnTo>
                  <a:lnTo>
                    <a:pt x="150" y="49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8" y="53"/>
                  </a:lnTo>
                  <a:lnTo>
                    <a:pt x="150" y="55"/>
                  </a:lnTo>
                  <a:lnTo>
                    <a:pt x="150" y="55"/>
                  </a:lnTo>
                  <a:close/>
                  <a:moveTo>
                    <a:pt x="75" y="42"/>
                  </a:moveTo>
                  <a:lnTo>
                    <a:pt x="75" y="42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5" y="42"/>
                  </a:lnTo>
                  <a:lnTo>
                    <a:pt x="75" y="42"/>
                  </a:lnTo>
                  <a:close/>
                  <a:moveTo>
                    <a:pt x="142" y="60"/>
                  </a:moveTo>
                  <a:lnTo>
                    <a:pt x="142" y="60"/>
                  </a:lnTo>
                  <a:lnTo>
                    <a:pt x="140" y="57"/>
                  </a:lnTo>
                  <a:lnTo>
                    <a:pt x="140" y="57"/>
                  </a:lnTo>
                  <a:lnTo>
                    <a:pt x="139" y="58"/>
                  </a:lnTo>
                  <a:lnTo>
                    <a:pt x="139" y="58"/>
                  </a:lnTo>
                  <a:lnTo>
                    <a:pt x="139" y="60"/>
                  </a:lnTo>
                  <a:lnTo>
                    <a:pt x="139" y="61"/>
                  </a:lnTo>
                  <a:lnTo>
                    <a:pt x="139" y="61"/>
                  </a:lnTo>
                  <a:lnTo>
                    <a:pt x="142" y="60"/>
                  </a:lnTo>
                  <a:lnTo>
                    <a:pt x="142" y="60"/>
                  </a:lnTo>
                  <a:close/>
                  <a:moveTo>
                    <a:pt x="60" y="57"/>
                  </a:moveTo>
                  <a:lnTo>
                    <a:pt x="60" y="57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60" y="57"/>
                  </a:lnTo>
                  <a:lnTo>
                    <a:pt x="60" y="57"/>
                  </a:lnTo>
                  <a:close/>
                  <a:moveTo>
                    <a:pt x="131" y="82"/>
                  </a:moveTo>
                  <a:lnTo>
                    <a:pt x="131" y="82"/>
                  </a:lnTo>
                  <a:lnTo>
                    <a:pt x="126" y="87"/>
                  </a:lnTo>
                  <a:lnTo>
                    <a:pt x="126" y="87"/>
                  </a:lnTo>
                  <a:lnTo>
                    <a:pt x="129" y="85"/>
                  </a:lnTo>
                  <a:lnTo>
                    <a:pt x="129" y="85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1" y="82"/>
                  </a:lnTo>
                  <a:lnTo>
                    <a:pt x="131" y="82"/>
                  </a:lnTo>
                  <a:close/>
                  <a:moveTo>
                    <a:pt x="109" y="153"/>
                  </a:moveTo>
                  <a:lnTo>
                    <a:pt x="109" y="153"/>
                  </a:lnTo>
                  <a:lnTo>
                    <a:pt x="109" y="153"/>
                  </a:lnTo>
                  <a:lnTo>
                    <a:pt x="109" y="153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7" y="146"/>
                  </a:lnTo>
                  <a:lnTo>
                    <a:pt x="107" y="146"/>
                  </a:lnTo>
                  <a:lnTo>
                    <a:pt x="109" y="153"/>
                  </a:lnTo>
                  <a:lnTo>
                    <a:pt x="109" y="153"/>
                  </a:lnTo>
                  <a:close/>
                  <a:moveTo>
                    <a:pt x="176" y="44"/>
                  </a:moveTo>
                  <a:lnTo>
                    <a:pt x="176" y="44"/>
                  </a:lnTo>
                  <a:lnTo>
                    <a:pt x="176" y="39"/>
                  </a:lnTo>
                  <a:lnTo>
                    <a:pt x="175" y="34"/>
                  </a:lnTo>
                  <a:lnTo>
                    <a:pt x="175" y="34"/>
                  </a:lnTo>
                  <a:lnTo>
                    <a:pt x="176" y="39"/>
                  </a:lnTo>
                  <a:lnTo>
                    <a:pt x="176" y="44"/>
                  </a:lnTo>
                  <a:lnTo>
                    <a:pt x="176" y="44"/>
                  </a:lnTo>
                  <a:close/>
                  <a:moveTo>
                    <a:pt x="170" y="75"/>
                  </a:moveTo>
                  <a:lnTo>
                    <a:pt x="170" y="75"/>
                  </a:lnTo>
                  <a:lnTo>
                    <a:pt x="168" y="75"/>
                  </a:lnTo>
                  <a:lnTo>
                    <a:pt x="168" y="75"/>
                  </a:lnTo>
                  <a:lnTo>
                    <a:pt x="167" y="79"/>
                  </a:lnTo>
                  <a:lnTo>
                    <a:pt x="167" y="79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70" y="75"/>
                  </a:lnTo>
                  <a:lnTo>
                    <a:pt x="170" y="75"/>
                  </a:lnTo>
                  <a:close/>
                  <a:moveTo>
                    <a:pt x="124" y="74"/>
                  </a:moveTo>
                  <a:lnTo>
                    <a:pt x="124" y="74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0" y="74"/>
                  </a:lnTo>
                  <a:lnTo>
                    <a:pt x="120" y="74"/>
                  </a:lnTo>
                  <a:lnTo>
                    <a:pt x="118" y="74"/>
                  </a:lnTo>
                  <a:lnTo>
                    <a:pt x="118" y="77"/>
                  </a:lnTo>
                  <a:lnTo>
                    <a:pt x="118" y="77"/>
                  </a:lnTo>
                  <a:lnTo>
                    <a:pt x="124" y="74"/>
                  </a:lnTo>
                  <a:lnTo>
                    <a:pt x="124" y="74"/>
                  </a:lnTo>
                  <a:close/>
                  <a:moveTo>
                    <a:pt x="146" y="131"/>
                  </a:moveTo>
                  <a:lnTo>
                    <a:pt x="146" y="131"/>
                  </a:lnTo>
                  <a:lnTo>
                    <a:pt x="142" y="135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3" y="135"/>
                  </a:lnTo>
                  <a:lnTo>
                    <a:pt x="146" y="131"/>
                  </a:lnTo>
                  <a:lnTo>
                    <a:pt x="146" y="131"/>
                  </a:lnTo>
                  <a:close/>
                  <a:moveTo>
                    <a:pt x="77" y="105"/>
                  </a:moveTo>
                  <a:lnTo>
                    <a:pt x="77" y="105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5"/>
                  </a:lnTo>
                  <a:lnTo>
                    <a:pt x="80" y="105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79" y="104"/>
                  </a:lnTo>
                  <a:lnTo>
                    <a:pt x="79" y="104"/>
                  </a:lnTo>
                  <a:lnTo>
                    <a:pt x="77" y="105"/>
                  </a:lnTo>
                  <a:lnTo>
                    <a:pt x="77" y="105"/>
                  </a:lnTo>
                  <a:close/>
                  <a:moveTo>
                    <a:pt x="77" y="99"/>
                  </a:moveTo>
                  <a:lnTo>
                    <a:pt x="77" y="99"/>
                  </a:lnTo>
                  <a:lnTo>
                    <a:pt x="77" y="98"/>
                  </a:lnTo>
                  <a:lnTo>
                    <a:pt x="77" y="98"/>
                  </a:lnTo>
                  <a:lnTo>
                    <a:pt x="77" y="98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93"/>
                  </a:lnTo>
                  <a:lnTo>
                    <a:pt x="72" y="93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7" y="99"/>
                  </a:lnTo>
                  <a:lnTo>
                    <a:pt x="77" y="99"/>
                  </a:lnTo>
                  <a:close/>
                  <a:moveTo>
                    <a:pt x="96" y="90"/>
                  </a:moveTo>
                  <a:lnTo>
                    <a:pt x="96" y="90"/>
                  </a:lnTo>
                  <a:lnTo>
                    <a:pt x="93" y="88"/>
                  </a:lnTo>
                  <a:lnTo>
                    <a:pt x="93" y="88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6" y="90"/>
                  </a:lnTo>
                  <a:lnTo>
                    <a:pt x="96" y="90"/>
                  </a:lnTo>
                  <a:close/>
                  <a:moveTo>
                    <a:pt x="88" y="96"/>
                  </a:moveTo>
                  <a:lnTo>
                    <a:pt x="88" y="96"/>
                  </a:lnTo>
                  <a:lnTo>
                    <a:pt x="86" y="93"/>
                  </a:lnTo>
                  <a:lnTo>
                    <a:pt x="86" y="93"/>
                  </a:lnTo>
                  <a:lnTo>
                    <a:pt x="85" y="94"/>
                  </a:lnTo>
                  <a:lnTo>
                    <a:pt x="85" y="98"/>
                  </a:lnTo>
                  <a:lnTo>
                    <a:pt x="85" y="98"/>
                  </a:lnTo>
                  <a:lnTo>
                    <a:pt x="88" y="96"/>
                  </a:lnTo>
                  <a:lnTo>
                    <a:pt x="88" y="96"/>
                  </a:lnTo>
                  <a:close/>
                  <a:moveTo>
                    <a:pt x="104" y="148"/>
                  </a:moveTo>
                  <a:lnTo>
                    <a:pt x="104" y="148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105" y="153"/>
                  </a:lnTo>
                  <a:lnTo>
                    <a:pt x="105" y="153"/>
                  </a:lnTo>
                  <a:lnTo>
                    <a:pt x="105" y="153"/>
                  </a:lnTo>
                  <a:lnTo>
                    <a:pt x="105" y="153"/>
                  </a:lnTo>
                  <a:lnTo>
                    <a:pt x="104" y="148"/>
                  </a:lnTo>
                  <a:lnTo>
                    <a:pt x="104" y="148"/>
                  </a:lnTo>
                  <a:close/>
                  <a:moveTo>
                    <a:pt x="77" y="157"/>
                  </a:moveTo>
                  <a:lnTo>
                    <a:pt x="77" y="157"/>
                  </a:lnTo>
                  <a:lnTo>
                    <a:pt x="77" y="154"/>
                  </a:lnTo>
                  <a:lnTo>
                    <a:pt x="77" y="154"/>
                  </a:lnTo>
                  <a:lnTo>
                    <a:pt x="77" y="153"/>
                  </a:lnTo>
                  <a:lnTo>
                    <a:pt x="77" y="151"/>
                  </a:lnTo>
                  <a:lnTo>
                    <a:pt x="77" y="151"/>
                  </a:lnTo>
                  <a:lnTo>
                    <a:pt x="75" y="154"/>
                  </a:lnTo>
                  <a:lnTo>
                    <a:pt x="77" y="157"/>
                  </a:lnTo>
                  <a:lnTo>
                    <a:pt x="77" y="157"/>
                  </a:lnTo>
                  <a:close/>
                  <a:moveTo>
                    <a:pt x="165" y="93"/>
                  </a:moveTo>
                  <a:lnTo>
                    <a:pt x="165" y="93"/>
                  </a:lnTo>
                  <a:lnTo>
                    <a:pt x="162" y="98"/>
                  </a:lnTo>
                  <a:lnTo>
                    <a:pt x="161" y="102"/>
                  </a:lnTo>
                  <a:lnTo>
                    <a:pt x="161" y="102"/>
                  </a:lnTo>
                  <a:lnTo>
                    <a:pt x="162" y="98"/>
                  </a:lnTo>
                  <a:lnTo>
                    <a:pt x="165" y="93"/>
                  </a:lnTo>
                  <a:lnTo>
                    <a:pt x="165" y="93"/>
                  </a:lnTo>
                  <a:close/>
                  <a:moveTo>
                    <a:pt x="123" y="66"/>
                  </a:moveTo>
                  <a:lnTo>
                    <a:pt x="123" y="66"/>
                  </a:lnTo>
                  <a:lnTo>
                    <a:pt x="124" y="64"/>
                  </a:lnTo>
                  <a:lnTo>
                    <a:pt x="124" y="64"/>
                  </a:lnTo>
                  <a:lnTo>
                    <a:pt x="124" y="61"/>
                  </a:lnTo>
                  <a:lnTo>
                    <a:pt x="124" y="61"/>
                  </a:lnTo>
                  <a:lnTo>
                    <a:pt x="121" y="63"/>
                  </a:lnTo>
                  <a:lnTo>
                    <a:pt x="121" y="63"/>
                  </a:lnTo>
                  <a:lnTo>
                    <a:pt x="123" y="66"/>
                  </a:lnTo>
                  <a:lnTo>
                    <a:pt x="123" y="66"/>
                  </a:lnTo>
                  <a:close/>
                  <a:moveTo>
                    <a:pt x="99" y="109"/>
                  </a:moveTo>
                  <a:lnTo>
                    <a:pt x="99" y="109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97" y="109"/>
                  </a:lnTo>
                  <a:lnTo>
                    <a:pt x="97" y="109"/>
                  </a:lnTo>
                  <a:lnTo>
                    <a:pt x="99" y="109"/>
                  </a:lnTo>
                  <a:lnTo>
                    <a:pt x="99" y="109"/>
                  </a:lnTo>
                  <a:close/>
                  <a:moveTo>
                    <a:pt x="116" y="20"/>
                  </a:moveTo>
                  <a:lnTo>
                    <a:pt x="116" y="20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1" y="19"/>
                  </a:lnTo>
                  <a:lnTo>
                    <a:pt x="116" y="20"/>
                  </a:lnTo>
                  <a:lnTo>
                    <a:pt x="116" y="20"/>
                  </a:lnTo>
                  <a:close/>
                  <a:moveTo>
                    <a:pt x="77" y="194"/>
                  </a:moveTo>
                  <a:lnTo>
                    <a:pt x="77" y="194"/>
                  </a:lnTo>
                  <a:lnTo>
                    <a:pt x="71" y="191"/>
                  </a:lnTo>
                  <a:lnTo>
                    <a:pt x="64" y="191"/>
                  </a:lnTo>
                  <a:lnTo>
                    <a:pt x="64" y="191"/>
                  </a:lnTo>
                  <a:lnTo>
                    <a:pt x="77" y="194"/>
                  </a:lnTo>
                  <a:lnTo>
                    <a:pt x="77" y="194"/>
                  </a:lnTo>
                  <a:close/>
                  <a:moveTo>
                    <a:pt x="74" y="128"/>
                  </a:moveTo>
                  <a:lnTo>
                    <a:pt x="74" y="128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69" y="128"/>
                  </a:lnTo>
                  <a:lnTo>
                    <a:pt x="69" y="128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74" y="128"/>
                  </a:lnTo>
                  <a:lnTo>
                    <a:pt x="74" y="128"/>
                  </a:lnTo>
                  <a:close/>
                  <a:moveTo>
                    <a:pt x="127" y="47"/>
                  </a:moveTo>
                  <a:lnTo>
                    <a:pt x="127" y="47"/>
                  </a:lnTo>
                  <a:lnTo>
                    <a:pt x="124" y="47"/>
                  </a:lnTo>
                  <a:lnTo>
                    <a:pt x="124" y="50"/>
                  </a:lnTo>
                  <a:lnTo>
                    <a:pt x="124" y="50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7"/>
                  </a:lnTo>
                  <a:lnTo>
                    <a:pt x="127" y="47"/>
                  </a:lnTo>
                  <a:close/>
                  <a:moveTo>
                    <a:pt x="88" y="77"/>
                  </a:moveTo>
                  <a:lnTo>
                    <a:pt x="88" y="77"/>
                  </a:lnTo>
                  <a:lnTo>
                    <a:pt x="85" y="79"/>
                  </a:lnTo>
                  <a:lnTo>
                    <a:pt x="85" y="79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77"/>
                  </a:lnTo>
                  <a:lnTo>
                    <a:pt x="88" y="77"/>
                  </a:lnTo>
                  <a:close/>
                  <a:moveTo>
                    <a:pt x="79" y="150"/>
                  </a:moveTo>
                  <a:lnTo>
                    <a:pt x="79" y="150"/>
                  </a:lnTo>
                  <a:lnTo>
                    <a:pt x="80" y="153"/>
                  </a:lnTo>
                  <a:lnTo>
                    <a:pt x="83" y="154"/>
                  </a:lnTo>
                  <a:lnTo>
                    <a:pt x="83" y="154"/>
                  </a:lnTo>
                  <a:lnTo>
                    <a:pt x="83" y="153"/>
                  </a:lnTo>
                  <a:lnTo>
                    <a:pt x="83" y="153"/>
                  </a:lnTo>
                  <a:lnTo>
                    <a:pt x="83" y="151"/>
                  </a:lnTo>
                  <a:lnTo>
                    <a:pt x="82" y="151"/>
                  </a:lnTo>
                  <a:lnTo>
                    <a:pt x="82" y="151"/>
                  </a:lnTo>
                  <a:lnTo>
                    <a:pt x="79" y="150"/>
                  </a:lnTo>
                  <a:lnTo>
                    <a:pt x="79" y="150"/>
                  </a:lnTo>
                  <a:close/>
                  <a:moveTo>
                    <a:pt x="99" y="72"/>
                  </a:moveTo>
                  <a:lnTo>
                    <a:pt x="99" y="72"/>
                  </a:lnTo>
                  <a:lnTo>
                    <a:pt x="96" y="74"/>
                  </a:lnTo>
                  <a:lnTo>
                    <a:pt x="96" y="74"/>
                  </a:lnTo>
                  <a:lnTo>
                    <a:pt x="96" y="75"/>
                  </a:lnTo>
                  <a:lnTo>
                    <a:pt x="96" y="75"/>
                  </a:lnTo>
                  <a:lnTo>
                    <a:pt x="99" y="75"/>
                  </a:lnTo>
                  <a:lnTo>
                    <a:pt x="99" y="72"/>
                  </a:lnTo>
                  <a:lnTo>
                    <a:pt x="99" y="72"/>
                  </a:lnTo>
                  <a:close/>
                  <a:moveTo>
                    <a:pt x="91" y="75"/>
                  </a:moveTo>
                  <a:lnTo>
                    <a:pt x="91" y="75"/>
                  </a:lnTo>
                  <a:lnTo>
                    <a:pt x="91" y="79"/>
                  </a:lnTo>
                  <a:lnTo>
                    <a:pt x="91" y="79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5"/>
                  </a:lnTo>
                  <a:lnTo>
                    <a:pt x="93" y="75"/>
                  </a:lnTo>
                  <a:lnTo>
                    <a:pt x="93" y="75"/>
                  </a:lnTo>
                  <a:lnTo>
                    <a:pt x="91" y="75"/>
                  </a:lnTo>
                  <a:lnTo>
                    <a:pt x="91" y="75"/>
                  </a:lnTo>
                  <a:close/>
                  <a:moveTo>
                    <a:pt x="71" y="42"/>
                  </a:moveTo>
                  <a:lnTo>
                    <a:pt x="71" y="42"/>
                  </a:lnTo>
                  <a:lnTo>
                    <a:pt x="69" y="44"/>
                  </a:lnTo>
                  <a:lnTo>
                    <a:pt x="71" y="45"/>
                  </a:lnTo>
                  <a:lnTo>
                    <a:pt x="71" y="45"/>
                  </a:lnTo>
                  <a:lnTo>
                    <a:pt x="72" y="44"/>
                  </a:lnTo>
                  <a:lnTo>
                    <a:pt x="71" y="42"/>
                  </a:lnTo>
                  <a:lnTo>
                    <a:pt x="71" y="42"/>
                  </a:lnTo>
                  <a:close/>
                  <a:moveTo>
                    <a:pt x="60" y="88"/>
                  </a:moveTo>
                  <a:lnTo>
                    <a:pt x="60" y="88"/>
                  </a:lnTo>
                  <a:lnTo>
                    <a:pt x="61" y="88"/>
                  </a:lnTo>
                  <a:lnTo>
                    <a:pt x="61" y="88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1" y="83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60" y="87"/>
                  </a:lnTo>
                  <a:lnTo>
                    <a:pt x="60" y="88"/>
                  </a:lnTo>
                  <a:lnTo>
                    <a:pt x="60" y="88"/>
                  </a:lnTo>
                  <a:close/>
                  <a:moveTo>
                    <a:pt x="75" y="110"/>
                  </a:moveTo>
                  <a:lnTo>
                    <a:pt x="75" y="110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5" y="109"/>
                  </a:lnTo>
                  <a:lnTo>
                    <a:pt x="75" y="109"/>
                  </a:lnTo>
                  <a:lnTo>
                    <a:pt x="75" y="110"/>
                  </a:lnTo>
                  <a:lnTo>
                    <a:pt x="75" y="110"/>
                  </a:lnTo>
                  <a:close/>
                  <a:moveTo>
                    <a:pt x="25" y="109"/>
                  </a:move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5" y="109"/>
                  </a:lnTo>
                  <a:lnTo>
                    <a:pt x="25" y="109"/>
                  </a:lnTo>
                  <a:close/>
                  <a:moveTo>
                    <a:pt x="104" y="34"/>
                  </a:moveTo>
                  <a:lnTo>
                    <a:pt x="104" y="34"/>
                  </a:lnTo>
                  <a:lnTo>
                    <a:pt x="105" y="33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104" y="31"/>
                  </a:lnTo>
                  <a:lnTo>
                    <a:pt x="104" y="34"/>
                  </a:lnTo>
                  <a:lnTo>
                    <a:pt x="104" y="34"/>
                  </a:lnTo>
                  <a:close/>
                  <a:moveTo>
                    <a:pt x="9" y="113"/>
                  </a:moveTo>
                  <a:lnTo>
                    <a:pt x="9" y="113"/>
                  </a:lnTo>
                  <a:lnTo>
                    <a:pt x="6" y="116"/>
                  </a:lnTo>
                  <a:lnTo>
                    <a:pt x="4" y="123"/>
                  </a:lnTo>
                  <a:lnTo>
                    <a:pt x="4" y="123"/>
                  </a:lnTo>
                  <a:lnTo>
                    <a:pt x="6" y="118"/>
                  </a:lnTo>
                  <a:lnTo>
                    <a:pt x="9" y="113"/>
                  </a:lnTo>
                  <a:lnTo>
                    <a:pt x="9" y="113"/>
                  </a:lnTo>
                  <a:close/>
                  <a:moveTo>
                    <a:pt x="148" y="75"/>
                  </a:moveTo>
                  <a:lnTo>
                    <a:pt x="148" y="75"/>
                  </a:lnTo>
                  <a:lnTo>
                    <a:pt x="148" y="79"/>
                  </a:lnTo>
                  <a:lnTo>
                    <a:pt x="148" y="80"/>
                  </a:lnTo>
                  <a:lnTo>
                    <a:pt x="148" y="80"/>
                  </a:lnTo>
                  <a:lnTo>
                    <a:pt x="151" y="79"/>
                  </a:lnTo>
                  <a:lnTo>
                    <a:pt x="151" y="79"/>
                  </a:lnTo>
                  <a:lnTo>
                    <a:pt x="148" y="75"/>
                  </a:lnTo>
                  <a:lnTo>
                    <a:pt x="148" y="75"/>
                  </a:lnTo>
                  <a:close/>
                  <a:moveTo>
                    <a:pt x="96" y="49"/>
                  </a:moveTo>
                  <a:lnTo>
                    <a:pt x="96" y="49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96" y="49"/>
                  </a:lnTo>
                  <a:lnTo>
                    <a:pt x="96" y="49"/>
                  </a:lnTo>
                  <a:close/>
                  <a:moveTo>
                    <a:pt x="102" y="49"/>
                  </a:moveTo>
                  <a:lnTo>
                    <a:pt x="102" y="49"/>
                  </a:lnTo>
                  <a:lnTo>
                    <a:pt x="109" y="44"/>
                  </a:lnTo>
                  <a:lnTo>
                    <a:pt x="109" y="44"/>
                  </a:lnTo>
                  <a:lnTo>
                    <a:pt x="102" y="47"/>
                  </a:lnTo>
                  <a:lnTo>
                    <a:pt x="102" y="47"/>
                  </a:lnTo>
                  <a:lnTo>
                    <a:pt x="102" y="49"/>
                  </a:lnTo>
                  <a:lnTo>
                    <a:pt x="102" y="49"/>
                  </a:lnTo>
                  <a:close/>
                  <a:moveTo>
                    <a:pt x="25" y="102"/>
                  </a:moveTo>
                  <a:lnTo>
                    <a:pt x="25" y="102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5" y="102"/>
                  </a:lnTo>
                  <a:lnTo>
                    <a:pt x="25" y="102"/>
                  </a:lnTo>
                  <a:close/>
                  <a:moveTo>
                    <a:pt x="44" y="77"/>
                  </a:moveTo>
                  <a:lnTo>
                    <a:pt x="44" y="77"/>
                  </a:lnTo>
                  <a:lnTo>
                    <a:pt x="45" y="74"/>
                  </a:lnTo>
                  <a:lnTo>
                    <a:pt x="44" y="71"/>
                  </a:lnTo>
                  <a:lnTo>
                    <a:pt x="44" y="71"/>
                  </a:lnTo>
                  <a:lnTo>
                    <a:pt x="44" y="77"/>
                  </a:lnTo>
                  <a:lnTo>
                    <a:pt x="44" y="77"/>
                  </a:lnTo>
                  <a:close/>
                  <a:moveTo>
                    <a:pt x="68" y="184"/>
                  </a:moveTo>
                  <a:lnTo>
                    <a:pt x="68" y="184"/>
                  </a:lnTo>
                  <a:lnTo>
                    <a:pt x="58" y="180"/>
                  </a:lnTo>
                  <a:lnTo>
                    <a:pt x="58" y="180"/>
                  </a:lnTo>
                  <a:lnTo>
                    <a:pt x="58" y="181"/>
                  </a:lnTo>
                  <a:lnTo>
                    <a:pt x="58" y="181"/>
                  </a:lnTo>
                  <a:lnTo>
                    <a:pt x="63" y="183"/>
                  </a:lnTo>
                  <a:lnTo>
                    <a:pt x="68" y="184"/>
                  </a:lnTo>
                  <a:lnTo>
                    <a:pt x="68" y="184"/>
                  </a:lnTo>
                  <a:close/>
                  <a:moveTo>
                    <a:pt x="80" y="27"/>
                  </a:move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close/>
                  <a:moveTo>
                    <a:pt x="91" y="124"/>
                  </a:moveTo>
                  <a:lnTo>
                    <a:pt x="91" y="124"/>
                  </a:lnTo>
                  <a:lnTo>
                    <a:pt x="90" y="126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1" y="124"/>
                  </a:lnTo>
                  <a:lnTo>
                    <a:pt x="91" y="124"/>
                  </a:lnTo>
                  <a:close/>
                  <a:moveTo>
                    <a:pt x="124" y="88"/>
                  </a:moveTo>
                  <a:lnTo>
                    <a:pt x="124" y="88"/>
                  </a:lnTo>
                  <a:lnTo>
                    <a:pt x="123" y="90"/>
                  </a:lnTo>
                  <a:lnTo>
                    <a:pt x="123" y="90"/>
                  </a:lnTo>
                  <a:lnTo>
                    <a:pt x="123" y="91"/>
                  </a:lnTo>
                  <a:lnTo>
                    <a:pt x="123" y="91"/>
                  </a:lnTo>
                  <a:lnTo>
                    <a:pt x="123" y="93"/>
                  </a:lnTo>
                  <a:lnTo>
                    <a:pt x="123" y="93"/>
                  </a:lnTo>
                  <a:lnTo>
                    <a:pt x="124" y="91"/>
                  </a:lnTo>
                  <a:lnTo>
                    <a:pt x="124" y="88"/>
                  </a:lnTo>
                  <a:lnTo>
                    <a:pt x="124" y="88"/>
                  </a:lnTo>
                  <a:close/>
                  <a:moveTo>
                    <a:pt x="86" y="115"/>
                  </a:moveTo>
                  <a:lnTo>
                    <a:pt x="86" y="115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86" y="115"/>
                  </a:lnTo>
                  <a:lnTo>
                    <a:pt x="86" y="115"/>
                  </a:lnTo>
                  <a:close/>
                  <a:moveTo>
                    <a:pt x="162" y="31"/>
                  </a:moveTo>
                  <a:lnTo>
                    <a:pt x="162" y="31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4" y="34"/>
                  </a:lnTo>
                  <a:lnTo>
                    <a:pt x="164" y="34"/>
                  </a:lnTo>
                  <a:lnTo>
                    <a:pt x="162" y="31"/>
                  </a:lnTo>
                  <a:lnTo>
                    <a:pt x="162" y="31"/>
                  </a:lnTo>
                  <a:close/>
                  <a:moveTo>
                    <a:pt x="42" y="116"/>
                  </a:moveTo>
                  <a:lnTo>
                    <a:pt x="42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6"/>
                  </a:lnTo>
                  <a:lnTo>
                    <a:pt x="42" y="116"/>
                  </a:lnTo>
                  <a:close/>
                  <a:moveTo>
                    <a:pt x="45" y="167"/>
                  </a:moveTo>
                  <a:lnTo>
                    <a:pt x="45" y="167"/>
                  </a:lnTo>
                  <a:lnTo>
                    <a:pt x="41" y="164"/>
                  </a:lnTo>
                  <a:lnTo>
                    <a:pt x="39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41" y="164"/>
                  </a:lnTo>
                  <a:lnTo>
                    <a:pt x="45" y="167"/>
                  </a:lnTo>
                  <a:lnTo>
                    <a:pt x="45" y="167"/>
                  </a:lnTo>
                  <a:close/>
                  <a:moveTo>
                    <a:pt x="110" y="12"/>
                  </a:moveTo>
                  <a:lnTo>
                    <a:pt x="110" y="12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10" y="12"/>
                  </a:lnTo>
                  <a:lnTo>
                    <a:pt x="110" y="12"/>
                  </a:lnTo>
                  <a:close/>
                  <a:moveTo>
                    <a:pt x="64" y="87"/>
                  </a:moveTo>
                  <a:lnTo>
                    <a:pt x="64" y="87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6" y="91"/>
                  </a:lnTo>
                  <a:lnTo>
                    <a:pt x="66" y="91"/>
                  </a:lnTo>
                  <a:lnTo>
                    <a:pt x="68" y="90"/>
                  </a:lnTo>
                  <a:lnTo>
                    <a:pt x="68" y="90"/>
                  </a:lnTo>
                  <a:lnTo>
                    <a:pt x="64" y="87"/>
                  </a:lnTo>
                  <a:lnTo>
                    <a:pt x="64" y="87"/>
                  </a:lnTo>
                  <a:close/>
                  <a:moveTo>
                    <a:pt x="162" y="49"/>
                  </a:moveTo>
                  <a:lnTo>
                    <a:pt x="162" y="49"/>
                  </a:lnTo>
                  <a:lnTo>
                    <a:pt x="164" y="55"/>
                  </a:lnTo>
                  <a:lnTo>
                    <a:pt x="164" y="55"/>
                  </a:lnTo>
                  <a:lnTo>
                    <a:pt x="164" y="52"/>
                  </a:lnTo>
                  <a:lnTo>
                    <a:pt x="162" y="49"/>
                  </a:lnTo>
                  <a:lnTo>
                    <a:pt x="162" y="49"/>
                  </a:lnTo>
                  <a:close/>
                  <a:moveTo>
                    <a:pt x="64" y="115"/>
                  </a:move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1" y="118"/>
                  </a:lnTo>
                  <a:lnTo>
                    <a:pt x="61" y="118"/>
                  </a:lnTo>
                  <a:lnTo>
                    <a:pt x="63" y="118"/>
                  </a:lnTo>
                  <a:lnTo>
                    <a:pt x="63" y="118"/>
                  </a:lnTo>
                  <a:lnTo>
                    <a:pt x="64" y="115"/>
                  </a:lnTo>
                  <a:lnTo>
                    <a:pt x="64" y="115"/>
                  </a:lnTo>
                  <a:close/>
                  <a:moveTo>
                    <a:pt x="47" y="96"/>
                  </a:moveTo>
                  <a:lnTo>
                    <a:pt x="47" y="96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47" y="98"/>
                  </a:lnTo>
                  <a:lnTo>
                    <a:pt x="47" y="98"/>
                  </a:lnTo>
                  <a:lnTo>
                    <a:pt x="49" y="98"/>
                  </a:lnTo>
                  <a:lnTo>
                    <a:pt x="49" y="98"/>
                  </a:lnTo>
                  <a:lnTo>
                    <a:pt x="47" y="96"/>
                  </a:lnTo>
                  <a:lnTo>
                    <a:pt x="47" y="96"/>
                  </a:lnTo>
                  <a:close/>
                  <a:moveTo>
                    <a:pt x="116" y="120"/>
                  </a:moveTo>
                  <a:lnTo>
                    <a:pt x="116" y="120"/>
                  </a:lnTo>
                  <a:lnTo>
                    <a:pt x="113" y="121"/>
                  </a:lnTo>
                  <a:lnTo>
                    <a:pt x="113" y="123"/>
                  </a:lnTo>
                  <a:lnTo>
                    <a:pt x="113" y="123"/>
                  </a:lnTo>
                  <a:lnTo>
                    <a:pt x="115" y="123"/>
                  </a:lnTo>
                  <a:lnTo>
                    <a:pt x="115" y="123"/>
                  </a:lnTo>
                  <a:lnTo>
                    <a:pt x="115" y="121"/>
                  </a:lnTo>
                  <a:lnTo>
                    <a:pt x="116" y="120"/>
                  </a:lnTo>
                  <a:lnTo>
                    <a:pt x="116" y="120"/>
                  </a:lnTo>
                  <a:close/>
                  <a:moveTo>
                    <a:pt x="83" y="120"/>
                  </a:moveTo>
                  <a:lnTo>
                    <a:pt x="83" y="120"/>
                  </a:lnTo>
                  <a:lnTo>
                    <a:pt x="82" y="118"/>
                  </a:lnTo>
                  <a:lnTo>
                    <a:pt x="82" y="118"/>
                  </a:lnTo>
                  <a:lnTo>
                    <a:pt x="80" y="123"/>
                  </a:lnTo>
                  <a:lnTo>
                    <a:pt x="80" y="123"/>
                  </a:lnTo>
                  <a:lnTo>
                    <a:pt x="83" y="120"/>
                  </a:lnTo>
                  <a:lnTo>
                    <a:pt x="83" y="120"/>
                  </a:lnTo>
                  <a:close/>
                  <a:moveTo>
                    <a:pt x="145" y="88"/>
                  </a:moveTo>
                  <a:lnTo>
                    <a:pt x="145" y="88"/>
                  </a:lnTo>
                  <a:lnTo>
                    <a:pt x="143" y="88"/>
                  </a:lnTo>
                  <a:lnTo>
                    <a:pt x="143" y="88"/>
                  </a:lnTo>
                  <a:lnTo>
                    <a:pt x="143" y="91"/>
                  </a:lnTo>
                  <a:lnTo>
                    <a:pt x="143" y="91"/>
                  </a:lnTo>
                  <a:lnTo>
                    <a:pt x="145" y="91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88"/>
                  </a:lnTo>
                  <a:lnTo>
                    <a:pt x="145" y="88"/>
                  </a:lnTo>
                  <a:close/>
                  <a:moveTo>
                    <a:pt x="139" y="69"/>
                  </a:moveTo>
                  <a:lnTo>
                    <a:pt x="139" y="69"/>
                  </a:lnTo>
                  <a:lnTo>
                    <a:pt x="139" y="69"/>
                  </a:lnTo>
                  <a:lnTo>
                    <a:pt x="139" y="69"/>
                  </a:lnTo>
                  <a:lnTo>
                    <a:pt x="143" y="68"/>
                  </a:lnTo>
                  <a:lnTo>
                    <a:pt x="143" y="68"/>
                  </a:lnTo>
                  <a:lnTo>
                    <a:pt x="143" y="66"/>
                  </a:lnTo>
                  <a:lnTo>
                    <a:pt x="143" y="66"/>
                  </a:lnTo>
                  <a:lnTo>
                    <a:pt x="139" y="69"/>
                  </a:lnTo>
                  <a:lnTo>
                    <a:pt x="139" y="69"/>
                  </a:lnTo>
                  <a:close/>
                  <a:moveTo>
                    <a:pt x="56" y="120"/>
                  </a:moveTo>
                  <a:lnTo>
                    <a:pt x="56" y="12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53" y="120"/>
                  </a:lnTo>
                  <a:lnTo>
                    <a:pt x="53" y="120"/>
                  </a:lnTo>
                  <a:lnTo>
                    <a:pt x="56" y="120"/>
                  </a:lnTo>
                  <a:lnTo>
                    <a:pt x="56" y="120"/>
                  </a:lnTo>
                  <a:close/>
                  <a:moveTo>
                    <a:pt x="123" y="156"/>
                  </a:moveTo>
                  <a:lnTo>
                    <a:pt x="123" y="156"/>
                  </a:lnTo>
                  <a:lnTo>
                    <a:pt x="127" y="150"/>
                  </a:lnTo>
                  <a:lnTo>
                    <a:pt x="127" y="150"/>
                  </a:lnTo>
                  <a:lnTo>
                    <a:pt x="124" y="153"/>
                  </a:lnTo>
                  <a:lnTo>
                    <a:pt x="123" y="156"/>
                  </a:lnTo>
                  <a:lnTo>
                    <a:pt x="123" y="156"/>
                  </a:lnTo>
                  <a:close/>
                  <a:moveTo>
                    <a:pt x="137" y="33"/>
                  </a:moveTo>
                  <a:lnTo>
                    <a:pt x="137" y="33"/>
                  </a:lnTo>
                  <a:lnTo>
                    <a:pt x="135" y="34"/>
                  </a:lnTo>
                  <a:lnTo>
                    <a:pt x="135" y="34"/>
                  </a:lnTo>
                  <a:lnTo>
                    <a:pt x="137" y="38"/>
                  </a:lnTo>
                  <a:lnTo>
                    <a:pt x="137" y="38"/>
                  </a:lnTo>
                  <a:lnTo>
                    <a:pt x="139" y="39"/>
                  </a:lnTo>
                  <a:lnTo>
                    <a:pt x="139" y="39"/>
                  </a:lnTo>
                  <a:lnTo>
                    <a:pt x="139" y="39"/>
                  </a:lnTo>
                  <a:lnTo>
                    <a:pt x="139" y="39"/>
                  </a:lnTo>
                  <a:lnTo>
                    <a:pt x="137" y="33"/>
                  </a:lnTo>
                  <a:lnTo>
                    <a:pt x="137" y="33"/>
                  </a:lnTo>
                  <a:close/>
                  <a:moveTo>
                    <a:pt x="91" y="131"/>
                  </a:moveTo>
                  <a:lnTo>
                    <a:pt x="91" y="131"/>
                  </a:lnTo>
                  <a:lnTo>
                    <a:pt x="88" y="131"/>
                  </a:lnTo>
                  <a:lnTo>
                    <a:pt x="86" y="129"/>
                  </a:lnTo>
                  <a:lnTo>
                    <a:pt x="86" y="129"/>
                  </a:lnTo>
                  <a:lnTo>
                    <a:pt x="85" y="131"/>
                  </a:lnTo>
                  <a:lnTo>
                    <a:pt x="85" y="131"/>
                  </a:lnTo>
                  <a:lnTo>
                    <a:pt x="86" y="131"/>
                  </a:lnTo>
                  <a:lnTo>
                    <a:pt x="86" y="131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90" y="132"/>
                  </a:lnTo>
                  <a:lnTo>
                    <a:pt x="90" y="132"/>
                  </a:lnTo>
                  <a:lnTo>
                    <a:pt x="91" y="131"/>
                  </a:lnTo>
                  <a:lnTo>
                    <a:pt x="91" y="131"/>
                  </a:lnTo>
                  <a:close/>
                  <a:moveTo>
                    <a:pt x="91" y="137"/>
                  </a:moveTo>
                  <a:lnTo>
                    <a:pt x="91" y="137"/>
                  </a:lnTo>
                  <a:lnTo>
                    <a:pt x="93" y="139"/>
                  </a:lnTo>
                  <a:lnTo>
                    <a:pt x="94" y="140"/>
                  </a:lnTo>
                  <a:lnTo>
                    <a:pt x="94" y="140"/>
                  </a:lnTo>
                  <a:lnTo>
                    <a:pt x="93" y="137"/>
                  </a:lnTo>
                  <a:lnTo>
                    <a:pt x="93" y="137"/>
                  </a:lnTo>
                  <a:lnTo>
                    <a:pt x="91" y="137"/>
                  </a:lnTo>
                  <a:lnTo>
                    <a:pt x="91" y="137"/>
                  </a:lnTo>
                  <a:close/>
                  <a:moveTo>
                    <a:pt x="180" y="49"/>
                  </a:moveTo>
                  <a:lnTo>
                    <a:pt x="180" y="49"/>
                  </a:lnTo>
                  <a:lnTo>
                    <a:pt x="180" y="60"/>
                  </a:lnTo>
                  <a:lnTo>
                    <a:pt x="180" y="60"/>
                  </a:lnTo>
                  <a:lnTo>
                    <a:pt x="180" y="53"/>
                  </a:lnTo>
                  <a:lnTo>
                    <a:pt x="180" y="49"/>
                  </a:lnTo>
                  <a:lnTo>
                    <a:pt x="180" y="49"/>
                  </a:lnTo>
                  <a:close/>
                  <a:moveTo>
                    <a:pt x="56" y="107"/>
                  </a:moveTo>
                  <a:lnTo>
                    <a:pt x="56" y="107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6" y="109"/>
                  </a:lnTo>
                  <a:lnTo>
                    <a:pt x="56" y="107"/>
                  </a:lnTo>
                  <a:lnTo>
                    <a:pt x="56" y="107"/>
                  </a:lnTo>
                  <a:close/>
                  <a:moveTo>
                    <a:pt x="72" y="105"/>
                  </a:moveTo>
                  <a:lnTo>
                    <a:pt x="72" y="105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9"/>
                  </a:lnTo>
                  <a:lnTo>
                    <a:pt x="72" y="109"/>
                  </a:lnTo>
                  <a:lnTo>
                    <a:pt x="74" y="105"/>
                  </a:lnTo>
                  <a:lnTo>
                    <a:pt x="74" y="105"/>
                  </a:lnTo>
                  <a:lnTo>
                    <a:pt x="72" y="105"/>
                  </a:lnTo>
                  <a:lnTo>
                    <a:pt x="72" y="105"/>
                  </a:lnTo>
                  <a:close/>
                  <a:moveTo>
                    <a:pt x="131" y="55"/>
                  </a:moveTo>
                  <a:lnTo>
                    <a:pt x="131" y="55"/>
                  </a:lnTo>
                  <a:lnTo>
                    <a:pt x="127" y="55"/>
                  </a:lnTo>
                  <a:lnTo>
                    <a:pt x="126" y="57"/>
                  </a:lnTo>
                  <a:lnTo>
                    <a:pt x="126" y="57"/>
                  </a:lnTo>
                  <a:lnTo>
                    <a:pt x="126" y="57"/>
                  </a:lnTo>
                  <a:lnTo>
                    <a:pt x="126" y="57"/>
                  </a:lnTo>
                  <a:lnTo>
                    <a:pt x="131" y="55"/>
                  </a:lnTo>
                  <a:lnTo>
                    <a:pt x="131" y="55"/>
                  </a:lnTo>
                  <a:close/>
                  <a:moveTo>
                    <a:pt x="69" y="110"/>
                  </a:moveTo>
                  <a:lnTo>
                    <a:pt x="69" y="110"/>
                  </a:lnTo>
                  <a:lnTo>
                    <a:pt x="69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69" y="110"/>
                  </a:lnTo>
                  <a:lnTo>
                    <a:pt x="69" y="110"/>
                  </a:lnTo>
                  <a:close/>
                  <a:moveTo>
                    <a:pt x="72" y="123"/>
                  </a:moveTo>
                  <a:lnTo>
                    <a:pt x="72" y="123"/>
                  </a:lnTo>
                  <a:lnTo>
                    <a:pt x="77" y="124"/>
                  </a:lnTo>
                  <a:lnTo>
                    <a:pt x="77" y="124"/>
                  </a:lnTo>
                  <a:lnTo>
                    <a:pt x="77" y="124"/>
                  </a:lnTo>
                  <a:lnTo>
                    <a:pt x="77" y="124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2" y="123"/>
                  </a:lnTo>
                  <a:lnTo>
                    <a:pt x="72" y="123"/>
                  </a:lnTo>
                  <a:close/>
                  <a:moveTo>
                    <a:pt x="123" y="145"/>
                  </a:moveTo>
                  <a:lnTo>
                    <a:pt x="123" y="145"/>
                  </a:lnTo>
                  <a:lnTo>
                    <a:pt x="124" y="145"/>
                  </a:lnTo>
                  <a:lnTo>
                    <a:pt x="123" y="143"/>
                  </a:lnTo>
                  <a:lnTo>
                    <a:pt x="123" y="143"/>
                  </a:lnTo>
                  <a:lnTo>
                    <a:pt x="121" y="143"/>
                  </a:lnTo>
                  <a:lnTo>
                    <a:pt x="121" y="145"/>
                  </a:lnTo>
                  <a:lnTo>
                    <a:pt x="121" y="145"/>
                  </a:lnTo>
                  <a:lnTo>
                    <a:pt x="123" y="145"/>
                  </a:lnTo>
                  <a:lnTo>
                    <a:pt x="123" y="145"/>
                  </a:lnTo>
                  <a:close/>
                  <a:moveTo>
                    <a:pt x="88" y="88"/>
                  </a:moveTo>
                  <a:lnTo>
                    <a:pt x="88" y="88"/>
                  </a:lnTo>
                  <a:lnTo>
                    <a:pt x="90" y="87"/>
                  </a:lnTo>
                  <a:lnTo>
                    <a:pt x="88" y="85"/>
                  </a:lnTo>
                  <a:lnTo>
                    <a:pt x="88" y="85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88" y="88"/>
                  </a:lnTo>
                  <a:lnTo>
                    <a:pt x="88" y="88"/>
                  </a:lnTo>
                  <a:close/>
                  <a:moveTo>
                    <a:pt x="64" y="55"/>
                  </a:moveTo>
                  <a:lnTo>
                    <a:pt x="64" y="55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6" y="57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4" y="55"/>
                  </a:lnTo>
                  <a:lnTo>
                    <a:pt x="64" y="55"/>
                  </a:lnTo>
                  <a:close/>
                  <a:moveTo>
                    <a:pt x="113" y="88"/>
                  </a:moveTo>
                  <a:lnTo>
                    <a:pt x="113" y="88"/>
                  </a:lnTo>
                  <a:lnTo>
                    <a:pt x="116" y="87"/>
                  </a:lnTo>
                  <a:lnTo>
                    <a:pt x="116" y="87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3" y="88"/>
                  </a:lnTo>
                  <a:lnTo>
                    <a:pt x="113" y="88"/>
                  </a:lnTo>
                  <a:close/>
                  <a:moveTo>
                    <a:pt x="94" y="112"/>
                  </a:moveTo>
                  <a:lnTo>
                    <a:pt x="94" y="112"/>
                  </a:lnTo>
                  <a:lnTo>
                    <a:pt x="93" y="116"/>
                  </a:lnTo>
                  <a:lnTo>
                    <a:pt x="93" y="116"/>
                  </a:lnTo>
                  <a:lnTo>
                    <a:pt x="96" y="113"/>
                  </a:lnTo>
                  <a:lnTo>
                    <a:pt x="96" y="113"/>
                  </a:lnTo>
                  <a:lnTo>
                    <a:pt x="94" y="112"/>
                  </a:lnTo>
                  <a:lnTo>
                    <a:pt x="94" y="112"/>
                  </a:lnTo>
                  <a:close/>
                  <a:moveTo>
                    <a:pt x="112" y="162"/>
                  </a:moveTo>
                  <a:lnTo>
                    <a:pt x="112" y="162"/>
                  </a:lnTo>
                  <a:lnTo>
                    <a:pt x="112" y="157"/>
                  </a:lnTo>
                  <a:lnTo>
                    <a:pt x="112" y="157"/>
                  </a:lnTo>
                  <a:lnTo>
                    <a:pt x="112" y="157"/>
                  </a:lnTo>
                  <a:lnTo>
                    <a:pt x="112" y="157"/>
                  </a:lnTo>
                  <a:lnTo>
                    <a:pt x="110" y="161"/>
                  </a:lnTo>
                  <a:lnTo>
                    <a:pt x="112" y="162"/>
                  </a:lnTo>
                  <a:lnTo>
                    <a:pt x="112" y="162"/>
                  </a:lnTo>
                  <a:close/>
                  <a:moveTo>
                    <a:pt x="91" y="98"/>
                  </a:moveTo>
                  <a:lnTo>
                    <a:pt x="91" y="98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88" y="101"/>
                  </a:lnTo>
                  <a:lnTo>
                    <a:pt x="88" y="101"/>
                  </a:lnTo>
                  <a:lnTo>
                    <a:pt x="91" y="98"/>
                  </a:lnTo>
                  <a:lnTo>
                    <a:pt x="91" y="98"/>
                  </a:lnTo>
                  <a:close/>
                  <a:moveTo>
                    <a:pt x="109" y="98"/>
                  </a:moveTo>
                  <a:lnTo>
                    <a:pt x="109" y="98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2" y="94"/>
                  </a:lnTo>
                  <a:lnTo>
                    <a:pt x="113" y="93"/>
                  </a:lnTo>
                  <a:lnTo>
                    <a:pt x="113" y="93"/>
                  </a:lnTo>
                  <a:lnTo>
                    <a:pt x="109" y="98"/>
                  </a:lnTo>
                  <a:lnTo>
                    <a:pt x="109" y="98"/>
                  </a:lnTo>
                  <a:close/>
                  <a:moveTo>
                    <a:pt x="34" y="123"/>
                  </a:moveTo>
                  <a:lnTo>
                    <a:pt x="34" y="123"/>
                  </a:lnTo>
                  <a:lnTo>
                    <a:pt x="31" y="123"/>
                  </a:lnTo>
                  <a:lnTo>
                    <a:pt x="31" y="124"/>
                  </a:lnTo>
                  <a:lnTo>
                    <a:pt x="31" y="124"/>
                  </a:lnTo>
                  <a:lnTo>
                    <a:pt x="33" y="124"/>
                  </a:lnTo>
                  <a:lnTo>
                    <a:pt x="34" y="123"/>
                  </a:lnTo>
                  <a:lnTo>
                    <a:pt x="34" y="123"/>
                  </a:lnTo>
                  <a:close/>
                  <a:moveTo>
                    <a:pt x="116" y="57"/>
                  </a:moveTo>
                  <a:lnTo>
                    <a:pt x="116" y="57"/>
                  </a:lnTo>
                  <a:lnTo>
                    <a:pt x="115" y="55"/>
                  </a:lnTo>
                  <a:lnTo>
                    <a:pt x="113" y="53"/>
                  </a:lnTo>
                  <a:lnTo>
                    <a:pt x="113" y="53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16" y="57"/>
                  </a:lnTo>
                  <a:lnTo>
                    <a:pt x="116" y="57"/>
                  </a:lnTo>
                  <a:close/>
                  <a:moveTo>
                    <a:pt x="121" y="115"/>
                  </a:moveTo>
                  <a:lnTo>
                    <a:pt x="121" y="115"/>
                  </a:lnTo>
                  <a:lnTo>
                    <a:pt x="123" y="113"/>
                  </a:lnTo>
                  <a:lnTo>
                    <a:pt x="123" y="113"/>
                  </a:lnTo>
                  <a:lnTo>
                    <a:pt x="123" y="112"/>
                  </a:lnTo>
                  <a:lnTo>
                    <a:pt x="123" y="112"/>
                  </a:lnTo>
                  <a:lnTo>
                    <a:pt x="121" y="113"/>
                  </a:lnTo>
                  <a:lnTo>
                    <a:pt x="121" y="115"/>
                  </a:lnTo>
                  <a:lnTo>
                    <a:pt x="121" y="115"/>
                  </a:lnTo>
                  <a:close/>
                  <a:moveTo>
                    <a:pt x="66" y="118"/>
                  </a:moveTo>
                  <a:lnTo>
                    <a:pt x="66" y="118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6" y="118"/>
                  </a:lnTo>
                  <a:lnTo>
                    <a:pt x="66" y="118"/>
                  </a:lnTo>
                  <a:close/>
                  <a:moveTo>
                    <a:pt x="74" y="101"/>
                  </a:moveTo>
                  <a:lnTo>
                    <a:pt x="74" y="101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72" y="101"/>
                  </a:lnTo>
                  <a:lnTo>
                    <a:pt x="72" y="101"/>
                  </a:lnTo>
                  <a:lnTo>
                    <a:pt x="74" y="101"/>
                  </a:lnTo>
                  <a:lnTo>
                    <a:pt x="74" y="101"/>
                  </a:lnTo>
                  <a:close/>
                  <a:moveTo>
                    <a:pt x="168" y="27"/>
                  </a:moveTo>
                  <a:lnTo>
                    <a:pt x="168" y="27"/>
                  </a:lnTo>
                  <a:lnTo>
                    <a:pt x="168" y="30"/>
                  </a:lnTo>
                  <a:lnTo>
                    <a:pt x="172" y="31"/>
                  </a:lnTo>
                  <a:lnTo>
                    <a:pt x="172" y="31"/>
                  </a:lnTo>
                  <a:lnTo>
                    <a:pt x="168" y="27"/>
                  </a:lnTo>
                  <a:lnTo>
                    <a:pt x="168" y="27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47" y="109"/>
                  </a:moveTo>
                  <a:lnTo>
                    <a:pt x="47" y="109"/>
                  </a:lnTo>
                  <a:lnTo>
                    <a:pt x="47" y="109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7" y="109"/>
                  </a:lnTo>
                  <a:lnTo>
                    <a:pt x="47" y="109"/>
                  </a:lnTo>
                  <a:close/>
                  <a:moveTo>
                    <a:pt x="148" y="66"/>
                  </a:moveTo>
                  <a:lnTo>
                    <a:pt x="148" y="66"/>
                  </a:lnTo>
                  <a:lnTo>
                    <a:pt x="151" y="64"/>
                  </a:lnTo>
                  <a:lnTo>
                    <a:pt x="151" y="64"/>
                  </a:lnTo>
                  <a:lnTo>
                    <a:pt x="151" y="64"/>
                  </a:lnTo>
                  <a:lnTo>
                    <a:pt x="151" y="64"/>
                  </a:lnTo>
                  <a:lnTo>
                    <a:pt x="148" y="66"/>
                  </a:lnTo>
                  <a:lnTo>
                    <a:pt x="148" y="66"/>
                  </a:lnTo>
                  <a:close/>
                  <a:moveTo>
                    <a:pt x="132" y="113"/>
                  </a:moveTo>
                  <a:lnTo>
                    <a:pt x="132" y="113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2" y="113"/>
                  </a:lnTo>
                  <a:lnTo>
                    <a:pt x="132" y="113"/>
                  </a:lnTo>
                  <a:close/>
                  <a:moveTo>
                    <a:pt x="90" y="110"/>
                  </a:moveTo>
                  <a:lnTo>
                    <a:pt x="90" y="110"/>
                  </a:lnTo>
                  <a:lnTo>
                    <a:pt x="90" y="109"/>
                  </a:lnTo>
                  <a:lnTo>
                    <a:pt x="90" y="109"/>
                  </a:lnTo>
                  <a:lnTo>
                    <a:pt x="88" y="109"/>
                  </a:lnTo>
                  <a:lnTo>
                    <a:pt x="88" y="109"/>
                  </a:lnTo>
                  <a:lnTo>
                    <a:pt x="85" y="112"/>
                  </a:lnTo>
                  <a:lnTo>
                    <a:pt x="85" y="112"/>
                  </a:lnTo>
                  <a:lnTo>
                    <a:pt x="85" y="112"/>
                  </a:lnTo>
                  <a:lnTo>
                    <a:pt x="85" y="112"/>
                  </a:lnTo>
                  <a:lnTo>
                    <a:pt x="90" y="110"/>
                  </a:lnTo>
                  <a:lnTo>
                    <a:pt x="90" y="110"/>
                  </a:lnTo>
                  <a:close/>
                  <a:moveTo>
                    <a:pt x="107" y="41"/>
                  </a:moveTo>
                  <a:lnTo>
                    <a:pt x="107" y="41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105" y="41"/>
                  </a:lnTo>
                  <a:lnTo>
                    <a:pt x="105" y="41"/>
                  </a:lnTo>
                  <a:lnTo>
                    <a:pt x="107" y="41"/>
                  </a:lnTo>
                  <a:lnTo>
                    <a:pt x="107" y="41"/>
                  </a:lnTo>
                  <a:close/>
                  <a:moveTo>
                    <a:pt x="9" y="112"/>
                  </a:moveTo>
                  <a:lnTo>
                    <a:pt x="9" y="112"/>
                  </a:lnTo>
                  <a:lnTo>
                    <a:pt x="11" y="110"/>
                  </a:lnTo>
                  <a:lnTo>
                    <a:pt x="12" y="109"/>
                  </a:lnTo>
                  <a:lnTo>
                    <a:pt x="12" y="109"/>
                  </a:lnTo>
                  <a:lnTo>
                    <a:pt x="11" y="110"/>
                  </a:lnTo>
                  <a:lnTo>
                    <a:pt x="9" y="112"/>
                  </a:lnTo>
                  <a:lnTo>
                    <a:pt x="9" y="112"/>
                  </a:lnTo>
                  <a:close/>
                  <a:moveTo>
                    <a:pt x="85" y="135"/>
                  </a:moveTo>
                  <a:lnTo>
                    <a:pt x="85" y="135"/>
                  </a:lnTo>
                  <a:lnTo>
                    <a:pt x="85" y="135"/>
                  </a:lnTo>
                  <a:lnTo>
                    <a:pt x="85" y="135"/>
                  </a:lnTo>
                  <a:lnTo>
                    <a:pt x="83" y="132"/>
                  </a:lnTo>
                  <a:lnTo>
                    <a:pt x="83" y="132"/>
                  </a:lnTo>
                  <a:lnTo>
                    <a:pt x="82" y="134"/>
                  </a:lnTo>
                  <a:lnTo>
                    <a:pt x="82" y="134"/>
                  </a:lnTo>
                  <a:lnTo>
                    <a:pt x="85" y="135"/>
                  </a:lnTo>
                  <a:lnTo>
                    <a:pt x="85" y="135"/>
                  </a:lnTo>
                  <a:close/>
                  <a:moveTo>
                    <a:pt x="112" y="129"/>
                  </a:moveTo>
                  <a:lnTo>
                    <a:pt x="112" y="129"/>
                  </a:lnTo>
                  <a:lnTo>
                    <a:pt x="109" y="132"/>
                  </a:lnTo>
                  <a:lnTo>
                    <a:pt x="109" y="132"/>
                  </a:lnTo>
                  <a:lnTo>
                    <a:pt x="112" y="131"/>
                  </a:lnTo>
                  <a:lnTo>
                    <a:pt x="112" y="129"/>
                  </a:lnTo>
                  <a:lnTo>
                    <a:pt x="112" y="129"/>
                  </a:lnTo>
                  <a:close/>
                  <a:moveTo>
                    <a:pt x="38" y="112"/>
                  </a:moveTo>
                  <a:lnTo>
                    <a:pt x="38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8" y="112"/>
                  </a:lnTo>
                  <a:lnTo>
                    <a:pt x="38" y="112"/>
                  </a:lnTo>
                  <a:close/>
                  <a:moveTo>
                    <a:pt x="120" y="82"/>
                  </a:moveTo>
                  <a:lnTo>
                    <a:pt x="120" y="82"/>
                  </a:lnTo>
                  <a:lnTo>
                    <a:pt x="121" y="80"/>
                  </a:lnTo>
                  <a:lnTo>
                    <a:pt x="121" y="80"/>
                  </a:lnTo>
                  <a:lnTo>
                    <a:pt x="120" y="79"/>
                  </a:lnTo>
                  <a:lnTo>
                    <a:pt x="120" y="79"/>
                  </a:lnTo>
                  <a:lnTo>
                    <a:pt x="120" y="80"/>
                  </a:lnTo>
                  <a:lnTo>
                    <a:pt x="120" y="82"/>
                  </a:lnTo>
                  <a:lnTo>
                    <a:pt x="120" y="82"/>
                  </a:lnTo>
                  <a:close/>
                  <a:moveTo>
                    <a:pt x="74" y="113"/>
                  </a:moveTo>
                  <a:lnTo>
                    <a:pt x="74" y="113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4" y="113"/>
                  </a:lnTo>
                  <a:lnTo>
                    <a:pt x="74" y="113"/>
                  </a:lnTo>
                  <a:close/>
                  <a:moveTo>
                    <a:pt x="99" y="30"/>
                  </a:moveTo>
                  <a:lnTo>
                    <a:pt x="99" y="30"/>
                  </a:lnTo>
                  <a:lnTo>
                    <a:pt x="97" y="33"/>
                  </a:lnTo>
                  <a:lnTo>
                    <a:pt x="97" y="33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99" y="30"/>
                  </a:lnTo>
                  <a:lnTo>
                    <a:pt x="99" y="30"/>
                  </a:lnTo>
                  <a:close/>
                  <a:moveTo>
                    <a:pt x="143" y="63"/>
                  </a:moveTo>
                  <a:lnTo>
                    <a:pt x="143" y="63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43" y="63"/>
                  </a:lnTo>
                  <a:lnTo>
                    <a:pt x="143" y="63"/>
                  </a:lnTo>
                  <a:close/>
                  <a:moveTo>
                    <a:pt x="118" y="38"/>
                  </a:moveTo>
                  <a:lnTo>
                    <a:pt x="118" y="38"/>
                  </a:lnTo>
                  <a:lnTo>
                    <a:pt x="118" y="36"/>
                  </a:lnTo>
                  <a:lnTo>
                    <a:pt x="118" y="36"/>
                  </a:lnTo>
                  <a:lnTo>
                    <a:pt x="118" y="33"/>
                  </a:lnTo>
                  <a:lnTo>
                    <a:pt x="118" y="33"/>
                  </a:lnTo>
                  <a:lnTo>
                    <a:pt x="118" y="38"/>
                  </a:lnTo>
                  <a:lnTo>
                    <a:pt x="118" y="38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2" y="110"/>
                  </a:ln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97" y="131"/>
                  </a:moveTo>
                  <a:lnTo>
                    <a:pt x="97" y="131"/>
                  </a:lnTo>
                  <a:lnTo>
                    <a:pt x="97" y="129"/>
                  </a:lnTo>
                  <a:lnTo>
                    <a:pt x="97" y="129"/>
                  </a:lnTo>
                  <a:lnTo>
                    <a:pt x="94" y="132"/>
                  </a:lnTo>
                  <a:lnTo>
                    <a:pt x="94" y="132"/>
                  </a:lnTo>
                  <a:lnTo>
                    <a:pt x="94" y="132"/>
                  </a:lnTo>
                  <a:lnTo>
                    <a:pt x="94" y="132"/>
                  </a:lnTo>
                  <a:lnTo>
                    <a:pt x="96" y="132"/>
                  </a:lnTo>
                  <a:lnTo>
                    <a:pt x="97" y="131"/>
                  </a:lnTo>
                  <a:lnTo>
                    <a:pt x="97" y="131"/>
                  </a:lnTo>
                  <a:close/>
                  <a:moveTo>
                    <a:pt x="168" y="96"/>
                  </a:moveTo>
                  <a:lnTo>
                    <a:pt x="168" y="96"/>
                  </a:lnTo>
                  <a:lnTo>
                    <a:pt x="167" y="94"/>
                  </a:lnTo>
                  <a:lnTo>
                    <a:pt x="167" y="94"/>
                  </a:lnTo>
                  <a:lnTo>
                    <a:pt x="165" y="99"/>
                  </a:lnTo>
                  <a:lnTo>
                    <a:pt x="165" y="99"/>
                  </a:lnTo>
                  <a:lnTo>
                    <a:pt x="165" y="99"/>
                  </a:lnTo>
                  <a:lnTo>
                    <a:pt x="165" y="99"/>
                  </a:lnTo>
                  <a:lnTo>
                    <a:pt x="168" y="96"/>
                  </a:lnTo>
                  <a:lnTo>
                    <a:pt x="168" y="96"/>
                  </a:lnTo>
                  <a:close/>
                  <a:moveTo>
                    <a:pt x="72" y="61"/>
                  </a:moveTo>
                  <a:lnTo>
                    <a:pt x="72" y="61"/>
                  </a:lnTo>
                  <a:lnTo>
                    <a:pt x="69" y="63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72" y="61"/>
                  </a:lnTo>
                  <a:lnTo>
                    <a:pt x="72" y="61"/>
                  </a:lnTo>
                  <a:close/>
                  <a:moveTo>
                    <a:pt x="165" y="45"/>
                  </a:moveTo>
                  <a:lnTo>
                    <a:pt x="165" y="45"/>
                  </a:lnTo>
                  <a:lnTo>
                    <a:pt x="164" y="41"/>
                  </a:lnTo>
                  <a:lnTo>
                    <a:pt x="164" y="41"/>
                  </a:lnTo>
                  <a:lnTo>
                    <a:pt x="164" y="44"/>
                  </a:lnTo>
                  <a:lnTo>
                    <a:pt x="165" y="45"/>
                  </a:lnTo>
                  <a:lnTo>
                    <a:pt x="165" y="45"/>
                  </a:lnTo>
                  <a:close/>
                  <a:moveTo>
                    <a:pt x="120" y="23"/>
                  </a:moveTo>
                  <a:lnTo>
                    <a:pt x="120" y="23"/>
                  </a:lnTo>
                  <a:lnTo>
                    <a:pt x="120" y="23"/>
                  </a:lnTo>
                  <a:lnTo>
                    <a:pt x="120" y="23"/>
                  </a:lnTo>
                  <a:lnTo>
                    <a:pt x="118" y="23"/>
                  </a:lnTo>
                  <a:lnTo>
                    <a:pt x="118" y="23"/>
                  </a:lnTo>
                  <a:lnTo>
                    <a:pt x="116" y="25"/>
                  </a:lnTo>
                  <a:lnTo>
                    <a:pt x="116" y="25"/>
                  </a:lnTo>
                  <a:lnTo>
                    <a:pt x="120" y="23"/>
                  </a:lnTo>
                  <a:lnTo>
                    <a:pt x="120" y="23"/>
                  </a:lnTo>
                  <a:close/>
                  <a:moveTo>
                    <a:pt x="116" y="162"/>
                  </a:moveTo>
                  <a:lnTo>
                    <a:pt x="116" y="162"/>
                  </a:lnTo>
                  <a:lnTo>
                    <a:pt x="115" y="162"/>
                  </a:lnTo>
                  <a:lnTo>
                    <a:pt x="115" y="162"/>
                  </a:lnTo>
                  <a:lnTo>
                    <a:pt x="115" y="164"/>
                  </a:lnTo>
                  <a:lnTo>
                    <a:pt x="115" y="164"/>
                  </a:lnTo>
                  <a:lnTo>
                    <a:pt x="115" y="164"/>
                  </a:lnTo>
                  <a:lnTo>
                    <a:pt x="115" y="164"/>
                  </a:lnTo>
                  <a:lnTo>
                    <a:pt x="116" y="162"/>
                  </a:lnTo>
                  <a:lnTo>
                    <a:pt x="116" y="162"/>
                  </a:lnTo>
                  <a:close/>
                  <a:moveTo>
                    <a:pt x="112" y="142"/>
                  </a:moveTo>
                  <a:lnTo>
                    <a:pt x="112" y="142"/>
                  </a:lnTo>
                  <a:lnTo>
                    <a:pt x="109" y="143"/>
                  </a:lnTo>
                  <a:lnTo>
                    <a:pt x="109" y="143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43" y="80"/>
                  </a:moveTo>
                  <a:lnTo>
                    <a:pt x="143" y="80"/>
                  </a:lnTo>
                  <a:lnTo>
                    <a:pt x="142" y="83"/>
                  </a:lnTo>
                  <a:lnTo>
                    <a:pt x="142" y="83"/>
                  </a:lnTo>
                  <a:lnTo>
                    <a:pt x="143" y="82"/>
                  </a:lnTo>
                  <a:lnTo>
                    <a:pt x="143" y="80"/>
                  </a:lnTo>
                  <a:lnTo>
                    <a:pt x="143" y="80"/>
                  </a:lnTo>
                  <a:close/>
                  <a:moveTo>
                    <a:pt x="131" y="45"/>
                  </a:moveTo>
                  <a:lnTo>
                    <a:pt x="131" y="45"/>
                  </a:lnTo>
                  <a:lnTo>
                    <a:pt x="131" y="47"/>
                  </a:lnTo>
                  <a:lnTo>
                    <a:pt x="131" y="47"/>
                  </a:lnTo>
                  <a:lnTo>
                    <a:pt x="131" y="47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1" y="45"/>
                  </a:lnTo>
                  <a:lnTo>
                    <a:pt x="131" y="45"/>
                  </a:lnTo>
                  <a:lnTo>
                    <a:pt x="131" y="45"/>
                  </a:lnTo>
                  <a:close/>
                  <a:moveTo>
                    <a:pt x="60" y="121"/>
                  </a:moveTo>
                  <a:lnTo>
                    <a:pt x="60" y="121"/>
                  </a:lnTo>
                  <a:lnTo>
                    <a:pt x="60" y="121"/>
                  </a:lnTo>
                  <a:lnTo>
                    <a:pt x="60" y="121"/>
                  </a:lnTo>
                  <a:lnTo>
                    <a:pt x="60" y="123"/>
                  </a:lnTo>
                  <a:lnTo>
                    <a:pt x="60" y="123"/>
                  </a:lnTo>
                  <a:lnTo>
                    <a:pt x="61" y="121"/>
                  </a:lnTo>
                  <a:lnTo>
                    <a:pt x="61" y="121"/>
                  </a:lnTo>
                  <a:lnTo>
                    <a:pt x="60" y="121"/>
                  </a:lnTo>
                  <a:lnTo>
                    <a:pt x="60" y="121"/>
                  </a:lnTo>
                  <a:close/>
                  <a:moveTo>
                    <a:pt x="102" y="128"/>
                  </a:moveTo>
                  <a:lnTo>
                    <a:pt x="102" y="128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2" y="128"/>
                  </a:lnTo>
                  <a:lnTo>
                    <a:pt x="102" y="128"/>
                  </a:lnTo>
                  <a:close/>
                  <a:moveTo>
                    <a:pt x="167" y="63"/>
                  </a:moveTo>
                  <a:lnTo>
                    <a:pt x="167" y="63"/>
                  </a:lnTo>
                  <a:lnTo>
                    <a:pt x="167" y="64"/>
                  </a:lnTo>
                  <a:lnTo>
                    <a:pt x="167" y="66"/>
                  </a:lnTo>
                  <a:lnTo>
                    <a:pt x="167" y="66"/>
                  </a:lnTo>
                  <a:lnTo>
                    <a:pt x="167" y="63"/>
                  </a:lnTo>
                  <a:lnTo>
                    <a:pt x="167" y="63"/>
                  </a:lnTo>
                  <a:close/>
                  <a:moveTo>
                    <a:pt x="120" y="42"/>
                  </a:moveTo>
                  <a:lnTo>
                    <a:pt x="120" y="42"/>
                  </a:lnTo>
                  <a:lnTo>
                    <a:pt x="120" y="42"/>
                  </a:lnTo>
                  <a:lnTo>
                    <a:pt x="120" y="42"/>
                  </a:lnTo>
                  <a:lnTo>
                    <a:pt x="118" y="42"/>
                  </a:lnTo>
                  <a:lnTo>
                    <a:pt x="118" y="42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20" y="42"/>
                  </a:lnTo>
                  <a:lnTo>
                    <a:pt x="120" y="42"/>
                  </a:lnTo>
                  <a:close/>
                  <a:moveTo>
                    <a:pt x="44" y="64"/>
                  </a:moveTo>
                  <a:lnTo>
                    <a:pt x="44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4" y="64"/>
                  </a:lnTo>
                  <a:lnTo>
                    <a:pt x="44" y="64"/>
                  </a:lnTo>
                  <a:close/>
                  <a:moveTo>
                    <a:pt x="120" y="93"/>
                  </a:moveTo>
                  <a:lnTo>
                    <a:pt x="120" y="93"/>
                  </a:lnTo>
                  <a:lnTo>
                    <a:pt x="120" y="93"/>
                  </a:lnTo>
                  <a:lnTo>
                    <a:pt x="120" y="93"/>
                  </a:lnTo>
                  <a:lnTo>
                    <a:pt x="118" y="94"/>
                  </a:lnTo>
                  <a:lnTo>
                    <a:pt x="118" y="94"/>
                  </a:lnTo>
                  <a:lnTo>
                    <a:pt x="120" y="94"/>
                  </a:lnTo>
                  <a:lnTo>
                    <a:pt x="120" y="94"/>
                  </a:lnTo>
                  <a:lnTo>
                    <a:pt x="120" y="93"/>
                  </a:lnTo>
                  <a:lnTo>
                    <a:pt x="120" y="93"/>
                  </a:lnTo>
                  <a:close/>
                  <a:moveTo>
                    <a:pt x="140" y="80"/>
                  </a:moveTo>
                  <a:lnTo>
                    <a:pt x="140" y="80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40" y="79"/>
                  </a:lnTo>
                  <a:lnTo>
                    <a:pt x="140" y="79"/>
                  </a:lnTo>
                  <a:lnTo>
                    <a:pt x="142" y="79"/>
                  </a:lnTo>
                  <a:lnTo>
                    <a:pt x="142" y="79"/>
                  </a:lnTo>
                  <a:lnTo>
                    <a:pt x="142" y="79"/>
                  </a:lnTo>
                  <a:lnTo>
                    <a:pt x="142" y="79"/>
                  </a:lnTo>
                  <a:lnTo>
                    <a:pt x="139" y="79"/>
                  </a:lnTo>
                  <a:lnTo>
                    <a:pt x="139" y="79"/>
                  </a:lnTo>
                  <a:lnTo>
                    <a:pt x="140" y="80"/>
                  </a:lnTo>
                  <a:lnTo>
                    <a:pt x="140" y="80"/>
                  </a:lnTo>
                  <a:close/>
                  <a:moveTo>
                    <a:pt x="116" y="11"/>
                  </a:moveTo>
                  <a:lnTo>
                    <a:pt x="116" y="11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6" y="11"/>
                  </a:lnTo>
                  <a:lnTo>
                    <a:pt x="116" y="11"/>
                  </a:lnTo>
                  <a:close/>
                  <a:moveTo>
                    <a:pt x="77" y="74"/>
                  </a:moveTo>
                  <a:lnTo>
                    <a:pt x="77" y="74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77" y="74"/>
                  </a:lnTo>
                  <a:lnTo>
                    <a:pt x="77" y="74"/>
                  </a:lnTo>
                  <a:close/>
                  <a:moveTo>
                    <a:pt x="172" y="39"/>
                  </a:moveTo>
                  <a:lnTo>
                    <a:pt x="172" y="39"/>
                  </a:lnTo>
                  <a:lnTo>
                    <a:pt x="172" y="41"/>
                  </a:lnTo>
                  <a:lnTo>
                    <a:pt x="173" y="41"/>
                  </a:lnTo>
                  <a:lnTo>
                    <a:pt x="173" y="41"/>
                  </a:lnTo>
                  <a:lnTo>
                    <a:pt x="172" y="39"/>
                  </a:lnTo>
                  <a:lnTo>
                    <a:pt x="172" y="39"/>
                  </a:lnTo>
                  <a:close/>
                  <a:moveTo>
                    <a:pt x="99" y="115"/>
                  </a:moveTo>
                  <a:lnTo>
                    <a:pt x="99" y="115"/>
                  </a:lnTo>
                  <a:lnTo>
                    <a:pt x="99" y="115"/>
                  </a:lnTo>
                  <a:lnTo>
                    <a:pt x="97" y="116"/>
                  </a:lnTo>
                  <a:lnTo>
                    <a:pt x="97" y="116"/>
                  </a:lnTo>
                  <a:lnTo>
                    <a:pt x="99" y="115"/>
                  </a:lnTo>
                  <a:lnTo>
                    <a:pt x="99" y="115"/>
                  </a:lnTo>
                  <a:close/>
                  <a:moveTo>
                    <a:pt x="61" y="77"/>
                  </a:moveTo>
                  <a:lnTo>
                    <a:pt x="61" y="77"/>
                  </a:lnTo>
                  <a:lnTo>
                    <a:pt x="58" y="77"/>
                  </a:lnTo>
                  <a:lnTo>
                    <a:pt x="58" y="77"/>
                  </a:lnTo>
                  <a:lnTo>
                    <a:pt x="60" y="79"/>
                  </a:lnTo>
                  <a:lnTo>
                    <a:pt x="61" y="77"/>
                  </a:lnTo>
                  <a:lnTo>
                    <a:pt x="61" y="77"/>
                  </a:lnTo>
                  <a:close/>
                  <a:moveTo>
                    <a:pt x="94" y="80"/>
                  </a:moveTo>
                  <a:lnTo>
                    <a:pt x="94" y="80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93" y="82"/>
                  </a:lnTo>
                  <a:lnTo>
                    <a:pt x="94" y="80"/>
                  </a:lnTo>
                  <a:lnTo>
                    <a:pt x="94" y="80"/>
                  </a:lnTo>
                  <a:close/>
                  <a:moveTo>
                    <a:pt x="134" y="74"/>
                  </a:moveTo>
                  <a:lnTo>
                    <a:pt x="134" y="74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4" y="75"/>
                  </a:lnTo>
                  <a:lnTo>
                    <a:pt x="134" y="75"/>
                  </a:lnTo>
                  <a:lnTo>
                    <a:pt x="134" y="75"/>
                  </a:lnTo>
                  <a:lnTo>
                    <a:pt x="134" y="75"/>
                  </a:lnTo>
                  <a:lnTo>
                    <a:pt x="134" y="74"/>
                  </a:lnTo>
                  <a:lnTo>
                    <a:pt x="134" y="74"/>
                  </a:lnTo>
                  <a:close/>
                  <a:moveTo>
                    <a:pt x="123" y="58"/>
                  </a:moveTo>
                  <a:lnTo>
                    <a:pt x="123" y="58"/>
                  </a:lnTo>
                  <a:lnTo>
                    <a:pt x="123" y="58"/>
                  </a:lnTo>
                  <a:lnTo>
                    <a:pt x="123" y="58"/>
                  </a:lnTo>
                  <a:lnTo>
                    <a:pt x="121" y="60"/>
                  </a:lnTo>
                  <a:lnTo>
                    <a:pt x="121" y="60"/>
                  </a:lnTo>
                  <a:lnTo>
                    <a:pt x="121" y="60"/>
                  </a:lnTo>
                  <a:lnTo>
                    <a:pt x="121" y="60"/>
                  </a:lnTo>
                  <a:lnTo>
                    <a:pt x="123" y="58"/>
                  </a:lnTo>
                  <a:lnTo>
                    <a:pt x="123" y="58"/>
                  </a:lnTo>
                  <a:close/>
                  <a:moveTo>
                    <a:pt x="150" y="61"/>
                  </a:moveTo>
                  <a:lnTo>
                    <a:pt x="150" y="61"/>
                  </a:lnTo>
                  <a:lnTo>
                    <a:pt x="150" y="61"/>
                  </a:lnTo>
                  <a:lnTo>
                    <a:pt x="150" y="61"/>
                  </a:lnTo>
                  <a:lnTo>
                    <a:pt x="146" y="61"/>
                  </a:lnTo>
                  <a:lnTo>
                    <a:pt x="146" y="61"/>
                  </a:lnTo>
                  <a:lnTo>
                    <a:pt x="150" y="61"/>
                  </a:lnTo>
                  <a:lnTo>
                    <a:pt x="150" y="61"/>
                  </a:lnTo>
                  <a:close/>
                  <a:moveTo>
                    <a:pt x="131" y="98"/>
                  </a:moveTo>
                  <a:lnTo>
                    <a:pt x="131" y="98"/>
                  </a:lnTo>
                  <a:lnTo>
                    <a:pt x="132" y="96"/>
                  </a:lnTo>
                  <a:lnTo>
                    <a:pt x="132" y="96"/>
                  </a:lnTo>
                  <a:lnTo>
                    <a:pt x="132" y="96"/>
                  </a:lnTo>
                  <a:lnTo>
                    <a:pt x="131" y="98"/>
                  </a:lnTo>
                  <a:lnTo>
                    <a:pt x="131" y="98"/>
                  </a:lnTo>
                  <a:close/>
                  <a:moveTo>
                    <a:pt x="115" y="77"/>
                  </a:moveTo>
                  <a:lnTo>
                    <a:pt x="115" y="77"/>
                  </a:lnTo>
                  <a:lnTo>
                    <a:pt x="115" y="79"/>
                  </a:lnTo>
                  <a:lnTo>
                    <a:pt x="115" y="79"/>
                  </a:lnTo>
                  <a:lnTo>
                    <a:pt x="115" y="79"/>
                  </a:lnTo>
                  <a:lnTo>
                    <a:pt x="115" y="79"/>
                  </a:lnTo>
                  <a:lnTo>
                    <a:pt x="115" y="77"/>
                  </a:lnTo>
                  <a:lnTo>
                    <a:pt x="115" y="77"/>
                  </a:lnTo>
                  <a:close/>
                  <a:moveTo>
                    <a:pt x="94" y="63"/>
                  </a:moveTo>
                  <a:lnTo>
                    <a:pt x="94" y="63"/>
                  </a:lnTo>
                  <a:lnTo>
                    <a:pt x="93" y="63"/>
                  </a:lnTo>
                  <a:lnTo>
                    <a:pt x="93" y="64"/>
                  </a:lnTo>
                  <a:lnTo>
                    <a:pt x="93" y="64"/>
                  </a:lnTo>
                  <a:lnTo>
                    <a:pt x="94" y="63"/>
                  </a:lnTo>
                  <a:lnTo>
                    <a:pt x="94" y="63"/>
                  </a:lnTo>
                  <a:close/>
                  <a:moveTo>
                    <a:pt x="69" y="91"/>
                  </a:moveTo>
                  <a:lnTo>
                    <a:pt x="69" y="91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1"/>
                  </a:lnTo>
                  <a:lnTo>
                    <a:pt x="69" y="91"/>
                  </a:lnTo>
                  <a:close/>
                  <a:moveTo>
                    <a:pt x="113" y="22"/>
                  </a:moveTo>
                  <a:lnTo>
                    <a:pt x="113" y="22"/>
                  </a:lnTo>
                  <a:lnTo>
                    <a:pt x="113" y="22"/>
                  </a:lnTo>
                  <a:lnTo>
                    <a:pt x="113" y="22"/>
                  </a:lnTo>
                  <a:lnTo>
                    <a:pt x="112" y="23"/>
                  </a:lnTo>
                  <a:lnTo>
                    <a:pt x="112" y="23"/>
                  </a:lnTo>
                  <a:lnTo>
                    <a:pt x="113" y="22"/>
                  </a:lnTo>
                  <a:lnTo>
                    <a:pt x="113" y="22"/>
                  </a:lnTo>
                  <a:close/>
                  <a:moveTo>
                    <a:pt x="94" y="194"/>
                  </a:moveTo>
                  <a:lnTo>
                    <a:pt x="94" y="194"/>
                  </a:lnTo>
                  <a:lnTo>
                    <a:pt x="93" y="194"/>
                  </a:lnTo>
                  <a:lnTo>
                    <a:pt x="91" y="195"/>
                  </a:lnTo>
                  <a:lnTo>
                    <a:pt x="91" y="195"/>
                  </a:lnTo>
                  <a:lnTo>
                    <a:pt x="94" y="194"/>
                  </a:lnTo>
                  <a:lnTo>
                    <a:pt x="94" y="194"/>
                  </a:lnTo>
                  <a:close/>
                  <a:moveTo>
                    <a:pt x="61" y="44"/>
                  </a:moveTo>
                  <a:lnTo>
                    <a:pt x="61" y="44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1" y="44"/>
                  </a:lnTo>
                  <a:lnTo>
                    <a:pt x="61" y="44"/>
                  </a:lnTo>
                  <a:close/>
                  <a:moveTo>
                    <a:pt x="168" y="52"/>
                  </a:moveTo>
                  <a:lnTo>
                    <a:pt x="168" y="52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68" y="49"/>
                  </a:lnTo>
                  <a:lnTo>
                    <a:pt x="168" y="49"/>
                  </a:lnTo>
                  <a:lnTo>
                    <a:pt x="168" y="49"/>
                  </a:lnTo>
                  <a:lnTo>
                    <a:pt x="168" y="49"/>
                  </a:lnTo>
                  <a:lnTo>
                    <a:pt x="168" y="52"/>
                  </a:lnTo>
                  <a:lnTo>
                    <a:pt x="168" y="52"/>
                  </a:lnTo>
                  <a:close/>
                  <a:moveTo>
                    <a:pt x="83" y="33"/>
                  </a:moveTo>
                  <a:lnTo>
                    <a:pt x="83" y="33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3" y="33"/>
                  </a:lnTo>
                  <a:lnTo>
                    <a:pt x="83" y="33"/>
                  </a:lnTo>
                  <a:close/>
                  <a:moveTo>
                    <a:pt x="139" y="72"/>
                  </a:moveTo>
                  <a:lnTo>
                    <a:pt x="139" y="72"/>
                  </a:lnTo>
                  <a:lnTo>
                    <a:pt x="139" y="72"/>
                  </a:lnTo>
                  <a:lnTo>
                    <a:pt x="139" y="72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9" y="72"/>
                  </a:lnTo>
                  <a:lnTo>
                    <a:pt x="139" y="72"/>
                  </a:lnTo>
                  <a:close/>
                  <a:moveTo>
                    <a:pt x="63" y="68"/>
                  </a:moveTo>
                  <a:lnTo>
                    <a:pt x="63" y="68"/>
                  </a:lnTo>
                  <a:lnTo>
                    <a:pt x="63" y="69"/>
                  </a:lnTo>
                  <a:lnTo>
                    <a:pt x="63" y="69"/>
                  </a:lnTo>
                  <a:lnTo>
                    <a:pt x="63" y="69"/>
                  </a:lnTo>
                  <a:lnTo>
                    <a:pt x="63" y="68"/>
                  </a:lnTo>
                  <a:lnTo>
                    <a:pt x="63" y="68"/>
                  </a:lnTo>
                  <a:close/>
                  <a:moveTo>
                    <a:pt x="101" y="135"/>
                  </a:moveTo>
                  <a:lnTo>
                    <a:pt x="101" y="135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2" y="134"/>
                  </a:lnTo>
                  <a:lnTo>
                    <a:pt x="102" y="134"/>
                  </a:lnTo>
                  <a:lnTo>
                    <a:pt x="102" y="134"/>
                  </a:lnTo>
                  <a:lnTo>
                    <a:pt x="101" y="135"/>
                  </a:lnTo>
                  <a:lnTo>
                    <a:pt x="101" y="135"/>
                  </a:lnTo>
                  <a:close/>
                  <a:moveTo>
                    <a:pt x="127" y="112"/>
                  </a:moveTo>
                  <a:lnTo>
                    <a:pt x="127" y="112"/>
                  </a:lnTo>
                  <a:lnTo>
                    <a:pt x="126" y="112"/>
                  </a:lnTo>
                  <a:lnTo>
                    <a:pt x="126" y="112"/>
                  </a:lnTo>
                  <a:lnTo>
                    <a:pt x="126" y="112"/>
                  </a:lnTo>
                  <a:lnTo>
                    <a:pt x="127" y="112"/>
                  </a:lnTo>
                  <a:lnTo>
                    <a:pt x="127" y="112"/>
                  </a:lnTo>
                  <a:close/>
                  <a:moveTo>
                    <a:pt x="134" y="104"/>
                  </a:moveTo>
                  <a:lnTo>
                    <a:pt x="134" y="104"/>
                  </a:lnTo>
                  <a:lnTo>
                    <a:pt x="132" y="102"/>
                  </a:lnTo>
                  <a:lnTo>
                    <a:pt x="132" y="102"/>
                  </a:lnTo>
                  <a:lnTo>
                    <a:pt x="134" y="104"/>
                  </a:lnTo>
                  <a:lnTo>
                    <a:pt x="134" y="104"/>
                  </a:lnTo>
                  <a:close/>
                  <a:moveTo>
                    <a:pt x="90" y="25"/>
                  </a:move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88" y="25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90" y="25"/>
                  </a:lnTo>
                  <a:lnTo>
                    <a:pt x="90" y="25"/>
                  </a:lnTo>
                  <a:close/>
                  <a:moveTo>
                    <a:pt x="118" y="55"/>
                  </a:moveTo>
                  <a:lnTo>
                    <a:pt x="118" y="55"/>
                  </a:lnTo>
                  <a:lnTo>
                    <a:pt x="120" y="55"/>
                  </a:lnTo>
                  <a:lnTo>
                    <a:pt x="120" y="55"/>
                  </a:lnTo>
                  <a:lnTo>
                    <a:pt x="118" y="55"/>
                  </a:lnTo>
                  <a:lnTo>
                    <a:pt x="118" y="55"/>
                  </a:lnTo>
                  <a:close/>
                  <a:moveTo>
                    <a:pt x="120" y="50"/>
                  </a:moveTo>
                  <a:lnTo>
                    <a:pt x="120" y="50"/>
                  </a:lnTo>
                  <a:lnTo>
                    <a:pt x="121" y="50"/>
                  </a:lnTo>
                  <a:lnTo>
                    <a:pt x="121" y="50"/>
                  </a:lnTo>
                  <a:lnTo>
                    <a:pt x="121" y="50"/>
                  </a:lnTo>
                  <a:lnTo>
                    <a:pt x="120" y="50"/>
                  </a:lnTo>
                  <a:lnTo>
                    <a:pt x="120" y="50"/>
                  </a:lnTo>
                  <a:close/>
                  <a:moveTo>
                    <a:pt x="99" y="42"/>
                  </a:moveTo>
                  <a:lnTo>
                    <a:pt x="99" y="42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99" y="42"/>
                  </a:lnTo>
                  <a:lnTo>
                    <a:pt x="99" y="42"/>
                  </a:lnTo>
                  <a:close/>
                  <a:moveTo>
                    <a:pt x="150" y="45"/>
                  </a:moveTo>
                  <a:lnTo>
                    <a:pt x="150" y="45"/>
                  </a:lnTo>
                  <a:lnTo>
                    <a:pt x="150" y="45"/>
                  </a:lnTo>
                  <a:lnTo>
                    <a:pt x="150" y="45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48" y="44"/>
                  </a:lnTo>
                  <a:lnTo>
                    <a:pt x="148" y="44"/>
                  </a:lnTo>
                  <a:lnTo>
                    <a:pt x="150" y="45"/>
                  </a:lnTo>
                  <a:lnTo>
                    <a:pt x="150" y="45"/>
                  </a:lnTo>
                  <a:close/>
                  <a:moveTo>
                    <a:pt x="34" y="93"/>
                  </a:moveTo>
                  <a:lnTo>
                    <a:pt x="34" y="93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4" y="93"/>
                  </a:lnTo>
                  <a:lnTo>
                    <a:pt x="34" y="93"/>
                  </a:lnTo>
                  <a:close/>
                  <a:moveTo>
                    <a:pt x="82" y="159"/>
                  </a:moveTo>
                  <a:lnTo>
                    <a:pt x="82" y="159"/>
                  </a:lnTo>
                  <a:lnTo>
                    <a:pt x="82" y="159"/>
                  </a:lnTo>
                  <a:lnTo>
                    <a:pt x="82" y="157"/>
                  </a:lnTo>
                  <a:lnTo>
                    <a:pt x="82" y="157"/>
                  </a:lnTo>
                  <a:lnTo>
                    <a:pt x="82" y="159"/>
                  </a:lnTo>
                  <a:lnTo>
                    <a:pt x="82" y="159"/>
                  </a:lnTo>
                  <a:close/>
                  <a:moveTo>
                    <a:pt x="129" y="110"/>
                  </a:moveTo>
                  <a:lnTo>
                    <a:pt x="129" y="110"/>
                  </a:lnTo>
                  <a:lnTo>
                    <a:pt x="129" y="109"/>
                  </a:lnTo>
                  <a:lnTo>
                    <a:pt x="129" y="109"/>
                  </a:lnTo>
                  <a:lnTo>
                    <a:pt x="129" y="109"/>
                  </a:lnTo>
                  <a:lnTo>
                    <a:pt x="129" y="110"/>
                  </a:lnTo>
                  <a:lnTo>
                    <a:pt x="129" y="110"/>
                  </a:lnTo>
                  <a:close/>
                  <a:moveTo>
                    <a:pt x="82" y="50"/>
                  </a:moveTo>
                  <a:lnTo>
                    <a:pt x="82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2" y="50"/>
                  </a:lnTo>
                  <a:lnTo>
                    <a:pt x="82" y="50"/>
                  </a:lnTo>
                  <a:close/>
                  <a:moveTo>
                    <a:pt x="139" y="53"/>
                  </a:moveTo>
                  <a:lnTo>
                    <a:pt x="139" y="53"/>
                  </a:lnTo>
                  <a:lnTo>
                    <a:pt x="139" y="52"/>
                  </a:lnTo>
                  <a:lnTo>
                    <a:pt x="139" y="52"/>
                  </a:lnTo>
                  <a:lnTo>
                    <a:pt x="139" y="53"/>
                  </a:lnTo>
                  <a:lnTo>
                    <a:pt x="139" y="53"/>
                  </a:lnTo>
                  <a:close/>
                  <a:moveTo>
                    <a:pt x="104" y="96"/>
                  </a:move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6"/>
                  </a:lnTo>
                  <a:lnTo>
                    <a:pt x="104" y="96"/>
                  </a:lnTo>
                  <a:close/>
                  <a:moveTo>
                    <a:pt x="115" y="31"/>
                  </a:moveTo>
                  <a:lnTo>
                    <a:pt x="115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5" y="31"/>
                  </a:lnTo>
                  <a:lnTo>
                    <a:pt x="115" y="31"/>
                  </a:lnTo>
                  <a:close/>
                  <a:moveTo>
                    <a:pt x="145" y="45"/>
                  </a:moveTo>
                  <a:lnTo>
                    <a:pt x="145" y="45"/>
                  </a:lnTo>
                  <a:lnTo>
                    <a:pt x="145" y="45"/>
                  </a:lnTo>
                  <a:lnTo>
                    <a:pt x="145" y="45"/>
                  </a:lnTo>
                  <a:lnTo>
                    <a:pt x="143" y="45"/>
                  </a:lnTo>
                  <a:lnTo>
                    <a:pt x="143" y="45"/>
                  </a:lnTo>
                  <a:lnTo>
                    <a:pt x="143" y="47"/>
                  </a:lnTo>
                  <a:lnTo>
                    <a:pt x="143" y="47"/>
                  </a:lnTo>
                  <a:lnTo>
                    <a:pt x="145" y="45"/>
                  </a:lnTo>
                  <a:lnTo>
                    <a:pt x="145" y="45"/>
                  </a:lnTo>
                  <a:close/>
                  <a:moveTo>
                    <a:pt x="101" y="140"/>
                  </a:moveTo>
                  <a:lnTo>
                    <a:pt x="101" y="140"/>
                  </a:lnTo>
                  <a:lnTo>
                    <a:pt x="99" y="140"/>
                  </a:lnTo>
                  <a:lnTo>
                    <a:pt x="99" y="140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101" y="140"/>
                  </a:lnTo>
                  <a:lnTo>
                    <a:pt x="101" y="140"/>
                  </a:lnTo>
                  <a:close/>
                  <a:moveTo>
                    <a:pt x="153" y="82"/>
                  </a:moveTo>
                  <a:lnTo>
                    <a:pt x="153" y="82"/>
                  </a:lnTo>
                  <a:lnTo>
                    <a:pt x="154" y="82"/>
                  </a:lnTo>
                  <a:lnTo>
                    <a:pt x="154" y="82"/>
                  </a:lnTo>
                  <a:lnTo>
                    <a:pt x="154" y="82"/>
                  </a:lnTo>
                  <a:lnTo>
                    <a:pt x="153" y="82"/>
                  </a:lnTo>
                  <a:lnTo>
                    <a:pt x="153" y="82"/>
                  </a:lnTo>
                  <a:close/>
                  <a:moveTo>
                    <a:pt x="85" y="102"/>
                  </a:moveTo>
                  <a:lnTo>
                    <a:pt x="85" y="102"/>
                  </a:lnTo>
                  <a:lnTo>
                    <a:pt x="85" y="102"/>
                  </a:lnTo>
                  <a:lnTo>
                    <a:pt x="85" y="102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5" y="102"/>
                  </a:lnTo>
                  <a:lnTo>
                    <a:pt x="85" y="102"/>
                  </a:lnTo>
                  <a:close/>
                  <a:moveTo>
                    <a:pt x="39" y="181"/>
                  </a:moveTo>
                  <a:lnTo>
                    <a:pt x="39" y="181"/>
                  </a:lnTo>
                  <a:lnTo>
                    <a:pt x="39" y="181"/>
                  </a:lnTo>
                  <a:lnTo>
                    <a:pt x="39" y="181"/>
                  </a:lnTo>
                  <a:lnTo>
                    <a:pt x="39" y="180"/>
                  </a:lnTo>
                  <a:lnTo>
                    <a:pt x="39" y="180"/>
                  </a:lnTo>
                  <a:lnTo>
                    <a:pt x="39" y="180"/>
                  </a:lnTo>
                  <a:lnTo>
                    <a:pt x="39" y="180"/>
                  </a:lnTo>
                  <a:lnTo>
                    <a:pt x="39" y="181"/>
                  </a:lnTo>
                  <a:lnTo>
                    <a:pt x="39" y="181"/>
                  </a:lnTo>
                  <a:close/>
                  <a:moveTo>
                    <a:pt x="56" y="80"/>
                  </a:moveTo>
                  <a:lnTo>
                    <a:pt x="56" y="80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8" y="80"/>
                  </a:lnTo>
                  <a:lnTo>
                    <a:pt x="56" y="80"/>
                  </a:lnTo>
                  <a:lnTo>
                    <a:pt x="56" y="80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0" y="116"/>
                  </a:moveTo>
                  <a:lnTo>
                    <a:pt x="60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60" y="116"/>
                  </a:lnTo>
                  <a:lnTo>
                    <a:pt x="60" y="116"/>
                  </a:lnTo>
                  <a:close/>
                  <a:moveTo>
                    <a:pt x="64" y="41"/>
                  </a:moveTo>
                  <a:lnTo>
                    <a:pt x="64" y="41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4" y="41"/>
                  </a:lnTo>
                  <a:lnTo>
                    <a:pt x="64" y="41"/>
                  </a:lnTo>
                  <a:close/>
                  <a:moveTo>
                    <a:pt x="56" y="68"/>
                  </a:moveTo>
                  <a:lnTo>
                    <a:pt x="56" y="68"/>
                  </a:lnTo>
                  <a:lnTo>
                    <a:pt x="56" y="69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56" y="68"/>
                  </a:lnTo>
                  <a:lnTo>
                    <a:pt x="56" y="68"/>
                  </a:lnTo>
                  <a:close/>
                  <a:moveTo>
                    <a:pt x="115" y="17"/>
                  </a:move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5" y="17"/>
                  </a:lnTo>
                  <a:lnTo>
                    <a:pt x="115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Freeform 116">
              <a:extLst>
                <a:ext uri="{FF2B5EF4-FFF2-40B4-BE49-F238E27FC236}">
                  <a16:creationId xmlns:a16="http://schemas.microsoft.com/office/drawing/2014/main" id="{DF9513D2-3A2F-43C1-BC26-28C10E41C5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2804" y="1275062"/>
              <a:ext cx="252413" cy="258763"/>
            </a:xfrm>
            <a:custGeom>
              <a:avLst/>
              <a:gdLst>
                <a:gd name="T0" fmla="*/ 151 w 159"/>
                <a:gd name="T1" fmla="*/ 81 h 163"/>
                <a:gd name="T2" fmla="*/ 83 w 159"/>
                <a:gd name="T3" fmla="*/ 163 h 163"/>
                <a:gd name="T4" fmla="*/ 4 w 159"/>
                <a:gd name="T5" fmla="*/ 27 h 163"/>
                <a:gd name="T6" fmla="*/ 3 w 159"/>
                <a:gd name="T7" fmla="*/ 54 h 163"/>
                <a:gd name="T8" fmla="*/ 102 w 159"/>
                <a:gd name="T9" fmla="*/ 108 h 163"/>
                <a:gd name="T10" fmla="*/ 112 w 159"/>
                <a:gd name="T11" fmla="*/ 144 h 163"/>
                <a:gd name="T12" fmla="*/ 134 w 159"/>
                <a:gd name="T13" fmla="*/ 90 h 163"/>
                <a:gd name="T14" fmla="*/ 28 w 159"/>
                <a:gd name="T15" fmla="*/ 35 h 163"/>
                <a:gd name="T16" fmla="*/ 42 w 159"/>
                <a:gd name="T17" fmla="*/ 41 h 163"/>
                <a:gd name="T18" fmla="*/ 66 w 159"/>
                <a:gd name="T19" fmla="*/ 79 h 163"/>
                <a:gd name="T20" fmla="*/ 48 w 159"/>
                <a:gd name="T21" fmla="*/ 74 h 163"/>
                <a:gd name="T22" fmla="*/ 91 w 159"/>
                <a:gd name="T23" fmla="*/ 49 h 163"/>
                <a:gd name="T24" fmla="*/ 85 w 159"/>
                <a:gd name="T25" fmla="*/ 92 h 163"/>
                <a:gd name="T26" fmla="*/ 94 w 159"/>
                <a:gd name="T27" fmla="*/ 79 h 163"/>
                <a:gd name="T28" fmla="*/ 36 w 159"/>
                <a:gd name="T29" fmla="*/ 46 h 163"/>
                <a:gd name="T30" fmla="*/ 26 w 159"/>
                <a:gd name="T31" fmla="*/ 13 h 163"/>
                <a:gd name="T32" fmla="*/ 23 w 159"/>
                <a:gd name="T33" fmla="*/ 76 h 163"/>
                <a:gd name="T34" fmla="*/ 39 w 159"/>
                <a:gd name="T35" fmla="*/ 33 h 163"/>
                <a:gd name="T36" fmla="*/ 105 w 159"/>
                <a:gd name="T37" fmla="*/ 46 h 163"/>
                <a:gd name="T38" fmla="*/ 52 w 159"/>
                <a:gd name="T39" fmla="*/ 38 h 163"/>
                <a:gd name="T40" fmla="*/ 45 w 159"/>
                <a:gd name="T41" fmla="*/ 33 h 163"/>
                <a:gd name="T42" fmla="*/ 34 w 159"/>
                <a:gd name="T43" fmla="*/ 84 h 163"/>
                <a:gd name="T44" fmla="*/ 14 w 159"/>
                <a:gd name="T45" fmla="*/ 60 h 163"/>
                <a:gd name="T46" fmla="*/ 48 w 159"/>
                <a:gd name="T47" fmla="*/ 7 h 163"/>
                <a:gd name="T48" fmla="*/ 77 w 159"/>
                <a:gd name="T49" fmla="*/ 123 h 163"/>
                <a:gd name="T50" fmla="*/ 61 w 159"/>
                <a:gd name="T51" fmla="*/ 103 h 163"/>
                <a:gd name="T52" fmla="*/ 34 w 159"/>
                <a:gd name="T53" fmla="*/ 71 h 163"/>
                <a:gd name="T54" fmla="*/ 82 w 159"/>
                <a:gd name="T55" fmla="*/ 41 h 163"/>
                <a:gd name="T56" fmla="*/ 63 w 159"/>
                <a:gd name="T57" fmla="*/ 123 h 163"/>
                <a:gd name="T58" fmla="*/ 48 w 159"/>
                <a:gd name="T59" fmla="*/ 63 h 163"/>
                <a:gd name="T60" fmla="*/ 101 w 159"/>
                <a:gd name="T61" fmla="*/ 65 h 163"/>
                <a:gd name="T62" fmla="*/ 53 w 159"/>
                <a:gd name="T63" fmla="*/ 100 h 163"/>
                <a:gd name="T64" fmla="*/ 15 w 159"/>
                <a:gd name="T65" fmla="*/ 73 h 163"/>
                <a:gd name="T66" fmla="*/ 42 w 159"/>
                <a:gd name="T67" fmla="*/ 114 h 163"/>
                <a:gd name="T68" fmla="*/ 89 w 159"/>
                <a:gd name="T69" fmla="*/ 38 h 163"/>
                <a:gd name="T70" fmla="*/ 42 w 159"/>
                <a:gd name="T71" fmla="*/ 74 h 163"/>
                <a:gd name="T72" fmla="*/ 83 w 159"/>
                <a:gd name="T73" fmla="*/ 112 h 163"/>
                <a:gd name="T74" fmla="*/ 56 w 159"/>
                <a:gd name="T75" fmla="*/ 90 h 163"/>
                <a:gd name="T76" fmla="*/ 88 w 159"/>
                <a:gd name="T77" fmla="*/ 48 h 163"/>
                <a:gd name="T78" fmla="*/ 31 w 159"/>
                <a:gd name="T79" fmla="*/ 22 h 163"/>
                <a:gd name="T80" fmla="*/ 104 w 159"/>
                <a:gd name="T81" fmla="*/ 78 h 163"/>
                <a:gd name="T82" fmla="*/ 31 w 159"/>
                <a:gd name="T83" fmla="*/ 95 h 163"/>
                <a:gd name="T84" fmla="*/ 77 w 159"/>
                <a:gd name="T85" fmla="*/ 33 h 163"/>
                <a:gd name="T86" fmla="*/ 59 w 159"/>
                <a:gd name="T87" fmla="*/ 81 h 163"/>
                <a:gd name="T88" fmla="*/ 107 w 159"/>
                <a:gd name="T89" fmla="*/ 79 h 163"/>
                <a:gd name="T90" fmla="*/ 124 w 159"/>
                <a:gd name="T91" fmla="*/ 98 h 163"/>
                <a:gd name="T92" fmla="*/ 44 w 159"/>
                <a:gd name="T93" fmla="*/ 56 h 163"/>
                <a:gd name="T94" fmla="*/ 58 w 159"/>
                <a:gd name="T95" fmla="*/ 24 h 163"/>
                <a:gd name="T96" fmla="*/ 18 w 159"/>
                <a:gd name="T97" fmla="*/ 35 h 163"/>
                <a:gd name="T98" fmla="*/ 12 w 159"/>
                <a:gd name="T99" fmla="*/ 43 h 163"/>
                <a:gd name="T100" fmla="*/ 78 w 159"/>
                <a:gd name="T101" fmla="*/ 98 h 163"/>
                <a:gd name="T102" fmla="*/ 53 w 159"/>
                <a:gd name="T103" fmla="*/ 33 h 163"/>
                <a:gd name="T104" fmla="*/ 58 w 159"/>
                <a:gd name="T105" fmla="*/ 52 h 163"/>
                <a:gd name="T106" fmla="*/ 45 w 159"/>
                <a:gd name="T107" fmla="*/ 24 h 163"/>
                <a:gd name="T108" fmla="*/ 6 w 159"/>
                <a:gd name="T109" fmla="*/ 68 h 163"/>
                <a:gd name="T110" fmla="*/ 74 w 159"/>
                <a:gd name="T111" fmla="*/ 125 h 163"/>
                <a:gd name="T112" fmla="*/ 83 w 159"/>
                <a:gd name="T113" fmla="*/ 62 h 163"/>
                <a:gd name="T114" fmla="*/ 105 w 159"/>
                <a:gd name="T115" fmla="*/ 60 h 163"/>
                <a:gd name="T116" fmla="*/ 91 w 159"/>
                <a:gd name="T117" fmla="*/ 22 h 163"/>
                <a:gd name="T118" fmla="*/ 53 w 159"/>
                <a:gd name="T119" fmla="*/ 19 h 163"/>
                <a:gd name="T120" fmla="*/ 88 w 159"/>
                <a:gd name="T121" fmla="*/ 63 h 163"/>
                <a:gd name="T122" fmla="*/ 66 w 159"/>
                <a:gd name="T123" fmla="*/ 114 h 163"/>
                <a:gd name="T124" fmla="*/ 83 w 159"/>
                <a:gd name="T125" fmla="*/ 8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9" h="163">
                  <a:moveTo>
                    <a:pt x="55" y="0"/>
                  </a:moveTo>
                  <a:lnTo>
                    <a:pt x="55" y="0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7" y="3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83" y="11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18" y="41"/>
                  </a:lnTo>
                  <a:lnTo>
                    <a:pt x="118" y="41"/>
                  </a:lnTo>
                  <a:lnTo>
                    <a:pt x="132" y="60"/>
                  </a:lnTo>
                  <a:lnTo>
                    <a:pt x="132" y="60"/>
                  </a:lnTo>
                  <a:lnTo>
                    <a:pt x="135" y="63"/>
                  </a:lnTo>
                  <a:lnTo>
                    <a:pt x="135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49" y="81"/>
                  </a:lnTo>
                  <a:lnTo>
                    <a:pt x="151" y="81"/>
                  </a:lnTo>
                  <a:lnTo>
                    <a:pt x="151" y="81"/>
                  </a:lnTo>
                  <a:lnTo>
                    <a:pt x="153" y="81"/>
                  </a:lnTo>
                  <a:lnTo>
                    <a:pt x="154" y="82"/>
                  </a:lnTo>
                  <a:lnTo>
                    <a:pt x="154" y="82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7" y="85"/>
                  </a:lnTo>
                  <a:lnTo>
                    <a:pt x="159" y="89"/>
                  </a:lnTo>
                  <a:lnTo>
                    <a:pt x="159" y="89"/>
                  </a:lnTo>
                  <a:lnTo>
                    <a:pt x="157" y="98"/>
                  </a:lnTo>
                  <a:lnTo>
                    <a:pt x="153" y="104"/>
                  </a:lnTo>
                  <a:lnTo>
                    <a:pt x="153" y="104"/>
                  </a:lnTo>
                  <a:lnTo>
                    <a:pt x="151" y="109"/>
                  </a:lnTo>
                  <a:lnTo>
                    <a:pt x="151" y="109"/>
                  </a:lnTo>
                  <a:lnTo>
                    <a:pt x="145" y="119"/>
                  </a:lnTo>
                  <a:lnTo>
                    <a:pt x="145" y="119"/>
                  </a:lnTo>
                  <a:lnTo>
                    <a:pt x="138" y="130"/>
                  </a:lnTo>
                  <a:lnTo>
                    <a:pt x="129" y="138"/>
                  </a:lnTo>
                  <a:lnTo>
                    <a:pt x="129" y="138"/>
                  </a:lnTo>
                  <a:lnTo>
                    <a:pt x="123" y="144"/>
                  </a:lnTo>
                  <a:lnTo>
                    <a:pt x="123" y="144"/>
                  </a:lnTo>
                  <a:lnTo>
                    <a:pt x="110" y="153"/>
                  </a:lnTo>
                  <a:lnTo>
                    <a:pt x="110" y="153"/>
                  </a:lnTo>
                  <a:lnTo>
                    <a:pt x="101" y="160"/>
                  </a:lnTo>
                  <a:lnTo>
                    <a:pt x="101" y="160"/>
                  </a:lnTo>
                  <a:lnTo>
                    <a:pt x="93" y="163"/>
                  </a:lnTo>
                  <a:lnTo>
                    <a:pt x="83" y="163"/>
                  </a:lnTo>
                  <a:lnTo>
                    <a:pt x="83" y="163"/>
                  </a:lnTo>
                  <a:lnTo>
                    <a:pt x="80" y="161"/>
                  </a:lnTo>
                  <a:lnTo>
                    <a:pt x="77" y="160"/>
                  </a:lnTo>
                  <a:lnTo>
                    <a:pt x="74" y="155"/>
                  </a:lnTo>
                  <a:lnTo>
                    <a:pt x="74" y="155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63" y="144"/>
                  </a:lnTo>
                  <a:lnTo>
                    <a:pt x="63" y="144"/>
                  </a:lnTo>
                  <a:lnTo>
                    <a:pt x="58" y="139"/>
                  </a:lnTo>
                  <a:lnTo>
                    <a:pt x="58" y="139"/>
                  </a:lnTo>
                  <a:lnTo>
                    <a:pt x="48" y="133"/>
                  </a:lnTo>
                  <a:lnTo>
                    <a:pt x="39" y="125"/>
                  </a:lnTo>
                  <a:lnTo>
                    <a:pt x="39" y="12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20" y="103"/>
                  </a:lnTo>
                  <a:lnTo>
                    <a:pt x="12" y="89"/>
                  </a:lnTo>
                  <a:lnTo>
                    <a:pt x="12" y="89"/>
                  </a:lnTo>
                  <a:lnTo>
                    <a:pt x="7" y="8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0" y="46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4" y="27"/>
                  </a:lnTo>
                  <a:lnTo>
                    <a:pt x="9" y="21"/>
                  </a:lnTo>
                  <a:lnTo>
                    <a:pt x="14" y="16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41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0"/>
                  </a:lnTo>
                  <a:lnTo>
                    <a:pt x="55" y="0"/>
                  </a:lnTo>
                  <a:close/>
                  <a:moveTo>
                    <a:pt x="3" y="56"/>
                  </a:move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3" y="54"/>
                  </a:lnTo>
                  <a:lnTo>
                    <a:pt x="3" y="54"/>
                  </a:lnTo>
                  <a:lnTo>
                    <a:pt x="3" y="56"/>
                  </a:lnTo>
                  <a:lnTo>
                    <a:pt x="3" y="56"/>
                  </a:lnTo>
                  <a:close/>
                  <a:moveTo>
                    <a:pt x="134" y="90"/>
                  </a:moveTo>
                  <a:lnTo>
                    <a:pt x="134" y="90"/>
                  </a:lnTo>
                  <a:lnTo>
                    <a:pt x="134" y="93"/>
                  </a:lnTo>
                  <a:lnTo>
                    <a:pt x="132" y="95"/>
                  </a:lnTo>
                  <a:lnTo>
                    <a:pt x="132" y="95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0" y="108"/>
                  </a:lnTo>
                  <a:lnTo>
                    <a:pt x="130" y="108"/>
                  </a:lnTo>
                  <a:lnTo>
                    <a:pt x="127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1" y="108"/>
                  </a:lnTo>
                  <a:lnTo>
                    <a:pt x="121" y="108"/>
                  </a:lnTo>
                  <a:lnTo>
                    <a:pt x="118" y="106"/>
                  </a:lnTo>
                  <a:lnTo>
                    <a:pt x="118" y="106"/>
                  </a:lnTo>
                  <a:lnTo>
                    <a:pt x="115" y="104"/>
                  </a:lnTo>
                  <a:lnTo>
                    <a:pt x="112" y="101"/>
                  </a:lnTo>
                  <a:lnTo>
                    <a:pt x="112" y="101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0" y="101"/>
                  </a:lnTo>
                  <a:lnTo>
                    <a:pt x="110" y="101"/>
                  </a:lnTo>
                  <a:lnTo>
                    <a:pt x="102" y="108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88" y="122"/>
                  </a:lnTo>
                  <a:lnTo>
                    <a:pt x="85" y="130"/>
                  </a:lnTo>
                  <a:lnTo>
                    <a:pt x="85" y="130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3" y="136"/>
                  </a:lnTo>
                  <a:lnTo>
                    <a:pt x="83" y="141"/>
                  </a:lnTo>
                  <a:lnTo>
                    <a:pt x="83" y="141"/>
                  </a:lnTo>
                  <a:lnTo>
                    <a:pt x="83" y="141"/>
                  </a:lnTo>
                  <a:lnTo>
                    <a:pt x="83" y="141"/>
                  </a:lnTo>
                  <a:lnTo>
                    <a:pt x="83" y="142"/>
                  </a:lnTo>
                  <a:lnTo>
                    <a:pt x="83" y="142"/>
                  </a:lnTo>
                  <a:lnTo>
                    <a:pt x="83" y="142"/>
                  </a:lnTo>
                  <a:lnTo>
                    <a:pt x="88" y="147"/>
                  </a:lnTo>
                  <a:lnTo>
                    <a:pt x="88" y="147"/>
                  </a:lnTo>
                  <a:lnTo>
                    <a:pt x="89" y="149"/>
                  </a:lnTo>
                  <a:lnTo>
                    <a:pt x="89" y="150"/>
                  </a:lnTo>
                  <a:lnTo>
                    <a:pt x="89" y="150"/>
                  </a:lnTo>
                  <a:lnTo>
                    <a:pt x="89" y="150"/>
                  </a:lnTo>
                  <a:lnTo>
                    <a:pt x="89" y="150"/>
                  </a:lnTo>
                  <a:lnTo>
                    <a:pt x="96" y="152"/>
                  </a:lnTo>
                  <a:lnTo>
                    <a:pt x="96" y="152"/>
                  </a:lnTo>
                  <a:lnTo>
                    <a:pt x="102" y="149"/>
                  </a:lnTo>
                  <a:lnTo>
                    <a:pt x="102" y="149"/>
                  </a:lnTo>
                  <a:lnTo>
                    <a:pt x="112" y="144"/>
                  </a:lnTo>
                  <a:lnTo>
                    <a:pt x="112" y="144"/>
                  </a:lnTo>
                  <a:lnTo>
                    <a:pt x="126" y="133"/>
                  </a:lnTo>
                  <a:lnTo>
                    <a:pt x="126" y="133"/>
                  </a:lnTo>
                  <a:lnTo>
                    <a:pt x="132" y="128"/>
                  </a:lnTo>
                  <a:lnTo>
                    <a:pt x="137" y="122"/>
                  </a:lnTo>
                  <a:lnTo>
                    <a:pt x="137" y="122"/>
                  </a:lnTo>
                  <a:lnTo>
                    <a:pt x="138" y="120"/>
                  </a:lnTo>
                  <a:lnTo>
                    <a:pt x="138" y="120"/>
                  </a:lnTo>
                  <a:lnTo>
                    <a:pt x="142" y="115"/>
                  </a:lnTo>
                  <a:lnTo>
                    <a:pt x="142" y="115"/>
                  </a:lnTo>
                  <a:lnTo>
                    <a:pt x="146" y="109"/>
                  </a:lnTo>
                  <a:lnTo>
                    <a:pt x="146" y="109"/>
                  </a:lnTo>
                  <a:lnTo>
                    <a:pt x="148" y="106"/>
                  </a:lnTo>
                  <a:lnTo>
                    <a:pt x="149" y="101"/>
                  </a:lnTo>
                  <a:lnTo>
                    <a:pt x="149" y="101"/>
                  </a:lnTo>
                  <a:lnTo>
                    <a:pt x="149" y="98"/>
                  </a:lnTo>
                  <a:lnTo>
                    <a:pt x="149" y="98"/>
                  </a:lnTo>
                  <a:lnTo>
                    <a:pt x="151" y="97"/>
                  </a:lnTo>
                  <a:lnTo>
                    <a:pt x="151" y="97"/>
                  </a:lnTo>
                  <a:lnTo>
                    <a:pt x="151" y="93"/>
                  </a:lnTo>
                  <a:lnTo>
                    <a:pt x="149" y="92"/>
                  </a:lnTo>
                  <a:lnTo>
                    <a:pt x="149" y="92"/>
                  </a:lnTo>
                  <a:lnTo>
                    <a:pt x="146" y="90"/>
                  </a:lnTo>
                  <a:lnTo>
                    <a:pt x="146" y="90"/>
                  </a:lnTo>
                  <a:lnTo>
                    <a:pt x="138" y="90"/>
                  </a:lnTo>
                  <a:lnTo>
                    <a:pt x="138" y="90"/>
                  </a:lnTo>
                  <a:lnTo>
                    <a:pt x="134" y="90"/>
                  </a:lnTo>
                  <a:lnTo>
                    <a:pt x="134" y="90"/>
                  </a:lnTo>
                  <a:close/>
                  <a:moveTo>
                    <a:pt x="89" y="156"/>
                  </a:moveTo>
                  <a:lnTo>
                    <a:pt x="89" y="156"/>
                  </a:lnTo>
                  <a:lnTo>
                    <a:pt x="89" y="156"/>
                  </a:lnTo>
                  <a:lnTo>
                    <a:pt x="89" y="156"/>
                  </a:lnTo>
                  <a:lnTo>
                    <a:pt x="88" y="160"/>
                  </a:lnTo>
                  <a:lnTo>
                    <a:pt x="85" y="160"/>
                  </a:lnTo>
                  <a:lnTo>
                    <a:pt x="85" y="160"/>
                  </a:lnTo>
                  <a:lnTo>
                    <a:pt x="82" y="158"/>
                  </a:lnTo>
                  <a:lnTo>
                    <a:pt x="82" y="158"/>
                  </a:lnTo>
                  <a:lnTo>
                    <a:pt x="82" y="158"/>
                  </a:lnTo>
                  <a:lnTo>
                    <a:pt x="82" y="158"/>
                  </a:lnTo>
                  <a:lnTo>
                    <a:pt x="80" y="158"/>
                  </a:lnTo>
                  <a:lnTo>
                    <a:pt x="80" y="158"/>
                  </a:lnTo>
                  <a:lnTo>
                    <a:pt x="83" y="160"/>
                  </a:lnTo>
                  <a:lnTo>
                    <a:pt x="83" y="160"/>
                  </a:lnTo>
                  <a:lnTo>
                    <a:pt x="89" y="161"/>
                  </a:lnTo>
                  <a:lnTo>
                    <a:pt x="96" y="158"/>
                  </a:lnTo>
                  <a:lnTo>
                    <a:pt x="96" y="158"/>
                  </a:lnTo>
                  <a:lnTo>
                    <a:pt x="107" y="152"/>
                  </a:lnTo>
                  <a:lnTo>
                    <a:pt x="107" y="152"/>
                  </a:lnTo>
                  <a:lnTo>
                    <a:pt x="110" y="150"/>
                  </a:lnTo>
                  <a:lnTo>
                    <a:pt x="110" y="150"/>
                  </a:lnTo>
                  <a:lnTo>
                    <a:pt x="101" y="153"/>
                  </a:lnTo>
                  <a:lnTo>
                    <a:pt x="89" y="156"/>
                  </a:lnTo>
                  <a:lnTo>
                    <a:pt x="89" y="156"/>
                  </a:lnTo>
                  <a:close/>
                  <a:moveTo>
                    <a:pt x="28" y="35"/>
                  </a:moveTo>
                  <a:lnTo>
                    <a:pt x="28" y="35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5" y="46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38"/>
                  </a:lnTo>
                  <a:lnTo>
                    <a:pt x="28" y="35"/>
                  </a:lnTo>
                  <a:lnTo>
                    <a:pt x="28" y="35"/>
                  </a:lnTo>
                  <a:close/>
                  <a:moveTo>
                    <a:pt x="42" y="41"/>
                  </a:moveTo>
                  <a:lnTo>
                    <a:pt x="42" y="41"/>
                  </a:lnTo>
                  <a:lnTo>
                    <a:pt x="41" y="43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41" y="52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2" y="41"/>
                  </a:lnTo>
                  <a:lnTo>
                    <a:pt x="42" y="41"/>
                  </a:lnTo>
                  <a:close/>
                  <a:moveTo>
                    <a:pt x="59" y="93"/>
                  </a:moveTo>
                  <a:lnTo>
                    <a:pt x="59" y="93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6" y="89"/>
                  </a:lnTo>
                  <a:lnTo>
                    <a:pt x="66" y="89"/>
                  </a:lnTo>
                  <a:lnTo>
                    <a:pt x="66" y="79"/>
                  </a:lnTo>
                  <a:lnTo>
                    <a:pt x="66" y="79"/>
                  </a:lnTo>
                  <a:lnTo>
                    <a:pt x="66" y="79"/>
                  </a:lnTo>
                  <a:lnTo>
                    <a:pt x="66" y="79"/>
                  </a:lnTo>
                  <a:lnTo>
                    <a:pt x="61" y="84"/>
                  </a:lnTo>
                  <a:lnTo>
                    <a:pt x="61" y="84"/>
                  </a:lnTo>
                  <a:lnTo>
                    <a:pt x="59" y="85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93"/>
                  </a:lnTo>
                  <a:lnTo>
                    <a:pt x="59" y="93"/>
                  </a:lnTo>
                  <a:close/>
                  <a:moveTo>
                    <a:pt x="48" y="79"/>
                  </a:moveTo>
                  <a:lnTo>
                    <a:pt x="48" y="79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55" y="73"/>
                  </a:lnTo>
                  <a:lnTo>
                    <a:pt x="55" y="73"/>
                  </a:lnTo>
                  <a:lnTo>
                    <a:pt x="53" y="71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9"/>
                  </a:lnTo>
                  <a:lnTo>
                    <a:pt x="48" y="79"/>
                  </a:lnTo>
                  <a:close/>
                  <a:moveTo>
                    <a:pt x="104" y="40"/>
                  </a:moveTo>
                  <a:lnTo>
                    <a:pt x="104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13" y="51"/>
                  </a:lnTo>
                  <a:lnTo>
                    <a:pt x="113" y="51"/>
                  </a:lnTo>
                  <a:lnTo>
                    <a:pt x="124" y="62"/>
                  </a:lnTo>
                  <a:lnTo>
                    <a:pt x="124" y="62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1" y="57"/>
                  </a:lnTo>
                  <a:lnTo>
                    <a:pt x="121" y="57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4" y="40"/>
                  </a:lnTo>
                  <a:lnTo>
                    <a:pt x="104" y="40"/>
                  </a:lnTo>
                  <a:close/>
                  <a:moveTo>
                    <a:pt x="91" y="49"/>
                  </a:moveTo>
                  <a:lnTo>
                    <a:pt x="91" y="49"/>
                  </a:lnTo>
                  <a:lnTo>
                    <a:pt x="89" y="54"/>
                  </a:lnTo>
                  <a:lnTo>
                    <a:pt x="89" y="54"/>
                  </a:lnTo>
                  <a:lnTo>
                    <a:pt x="89" y="57"/>
                  </a:lnTo>
                  <a:lnTo>
                    <a:pt x="91" y="59"/>
                  </a:lnTo>
                  <a:lnTo>
                    <a:pt x="91" y="59"/>
                  </a:lnTo>
                  <a:lnTo>
                    <a:pt x="94" y="62"/>
                  </a:lnTo>
                  <a:lnTo>
                    <a:pt x="94" y="62"/>
                  </a:lnTo>
                  <a:lnTo>
                    <a:pt x="94" y="54"/>
                  </a:lnTo>
                  <a:lnTo>
                    <a:pt x="94" y="54"/>
                  </a:lnTo>
                  <a:lnTo>
                    <a:pt x="94" y="51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1" y="49"/>
                  </a:lnTo>
                  <a:close/>
                  <a:moveTo>
                    <a:pt x="83" y="98"/>
                  </a:moveTo>
                  <a:lnTo>
                    <a:pt x="83" y="98"/>
                  </a:lnTo>
                  <a:lnTo>
                    <a:pt x="86" y="97"/>
                  </a:lnTo>
                  <a:lnTo>
                    <a:pt x="86" y="97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93" y="87"/>
                  </a:lnTo>
                  <a:lnTo>
                    <a:pt x="93" y="87"/>
                  </a:lnTo>
                  <a:lnTo>
                    <a:pt x="93" y="85"/>
                  </a:lnTo>
                  <a:lnTo>
                    <a:pt x="93" y="85"/>
                  </a:lnTo>
                  <a:lnTo>
                    <a:pt x="85" y="90"/>
                  </a:lnTo>
                  <a:lnTo>
                    <a:pt x="85" y="90"/>
                  </a:lnTo>
                  <a:lnTo>
                    <a:pt x="85" y="92"/>
                  </a:lnTo>
                  <a:lnTo>
                    <a:pt x="85" y="92"/>
                  </a:lnTo>
                  <a:lnTo>
                    <a:pt x="83" y="98"/>
                  </a:lnTo>
                  <a:lnTo>
                    <a:pt x="83" y="98"/>
                  </a:lnTo>
                  <a:close/>
                  <a:moveTo>
                    <a:pt x="59" y="68"/>
                  </a:moveTo>
                  <a:lnTo>
                    <a:pt x="59" y="68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6" y="51"/>
                  </a:lnTo>
                  <a:lnTo>
                    <a:pt x="66" y="51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59" y="68"/>
                  </a:lnTo>
                  <a:lnTo>
                    <a:pt x="59" y="68"/>
                  </a:lnTo>
                  <a:close/>
                  <a:moveTo>
                    <a:pt x="91" y="65"/>
                  </a:moveTo>
                  <a:lnTo>
                    <a:pt x="91" y="65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89" y="73"/>
                  </a:lnTo>
                  <a:lnTo>
                    <a:pt x="89" y="73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76"/>
                  </a:lnTo>
                  <a:lnTo>
                    <a:pt x="94" y="76"/>
                  </a:lnTo>
                  <a:lnTo>
                    <a:pt x="94" y="70"/>
                  </a:lnTo>
                  <a:lnTo>
                    <a:pt x="94" y="70"/>
                  </a:lnTo>
                  <a:lnTo>
                    <a:pt x="94" y="67"/>
                  </a:lnTo>
                  <a:lnTo>
                    <a:pt x="91" y="65"/>
                  </a:lnTo>
                  <a:lnTo>
                    <a:pt x="91" y="65"/>
                  </a:lnTo>
                  <a:lnTo>
                    <a:pt x="91" y="65"/>
                  </a:lnTo>
                  <a:lnTo>
                    <a:pt x="91" y="65"/>
                  </a:lnTo>
                  <a:close/>
                  <a:moveTo>
                    <a:pt x="6" y="56"/>
                  </a:moveTo>
                  <a:lnTo>
                    <a:pt x="6" y="56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48"/>
                  </a:lnTo>
                  <a:lnTo>
                    <a:pt x="6" y="56"/>
                  </a:lnTo>
                  <a:lnTo>
                    <a:pt x="6" y="56"/>
                  </a:lnTo>
                  <a:close/>
                  <a:moveTo>
                    <a:pt x="36" y="46"/>
                  </a:moveTo>
                  <a:lnTo>
                    <a:pt x="36" y="46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1" y="49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6" y="46"/>
                  </a:lnTo>
                  <a:lnTo>
                    <a:pt x="36" y="46"/>
                  </a:lnTo>
                  <a:close/>
                  <a:moveTo>
                    <a:pt x="7" y="33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20" y="18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2" y="16"/>
                  </a:lnTo>
                  <a:lnTo>
                    <a:pt x="15" y="21"/>
                  </a:lnTo>
                  <a:lnTo>
                    <a:pt x="11" y="27"/>
                  </a:lnTo>
                  <a:lnTo>
                    <a:pt x="7" y="33"/>
                  </a:lnTo>
                  <a:lnTo>
                    <a:pt x="7" y="33"/>
                  </a:lnTo>
                  <a:close/>
                  <a:moveTo>
                    <a:pt x="25" y="76"/>
                  </a:moveTo>
                  <a:lnTo>
                    <a:pt x="25" y="76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57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3" y="62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5" y="76"/>
                  </a:lnTo>
                  <a:lnTo>
                    <a:pt x="25" y="76"/>
                  </a:lnTo>
                  <a:close/>
                  <a:moveTo>
                    <a:pt x="52" y="92"/>
                  </a:moveTo>
                  <a:lnTo>
                    <a:pt x="52" y="92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52" y="92"/>
                  </a:lnTo>
                  <a:lnTo>
                    <a:pt x="52" y="92"/>
                  </a:lnTo>
                  <a:close/>
                  <a:moveTo>
                    <a:pt x="31" y="44"/>
                  </a:moveTo>
                  <a:lnTo>
                    <a:pt x="31" y="44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1" y="44"/>
                  </a:lnTo>
                  <a:lnTo>
                    <a:pt x="31" y="44"/>
                  </a:lnTo>
                  <a:close/>
                  <a:moveTo>
                    <a:pt x="108" y="63"/>
                  </a:moveTo>
                  <a:lnTo>
                    <a:pt x="108" y="63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12" y="73"/>
                  </a:lnTo>
                  <a:lnTo>
                    <a:pt x="112" y="73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13" y="63"/>
                  </a:lnTo>
                  <a:lnTo>
                    <a:pt x="113" y="63"/>
                  </a:lnTo>
                  <a:lnTo>
                    <a:pt x="110" y="65"/>
                  </a:lnTo>
                  <a:lnTo>
                    <a:pt x="108" y="63"/>
                  </a:lnTo>
                  <a:lnTo>
                    <a:pt x="108" y="63"/>
                  </a:lnTo>
                  <a:close/>
                  <a:moveTo>
                    <a:pt x="112" y="54"/>
                  </a:moveTo>
                  <a:lnTo>
                    <a:pt x="112" y="54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7" y="54"/>
                  </a:lnTo>
                  <a:lnTo>
                    <a:pt x="108" y="56"/>
                  </a:lnTo>
                  <a:lnTo>
                    <a:pt x="108" y="56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12" y="54"/>
                  </a:lnTo>
                  <a:lnTo>
                    <a:pt x="112" y="54"/>
                  </a:lnTo>
                  <a:close/>
                  <a:moveTo>
                    <a:pt x="63" y="44"/>
                  </a:moveTo>
                  <a:lnTo>
                    <a:pt x="63" y="44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3" y="44"/>
                  </a:lnTo>
                  <a:lnTo>
                    <a:pt x="63" y="44"/>
                  </a:lnTo>
                  <a:close/>
                  <a:moveTo>
                    <a:pt x="52" y="38"/>
                  </a:moveTo>
                  <a:lnTo>
                    <a:pt x="52" y="38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52" y="38"/>
                  </a:lnTo>
                  <a:lnTo>
                    <a:pt x="52" y="38"/>
                  </a:lnTo>
                  <a:close/>
                  <a:moveTo>
                    <a:pt x="41" y="18"/>
                  </a:moveTo>
                  <a:lnTo>
                    <a:pt x="41" y="18"/>
                  </a:lnTo>
                  <a:lnTo>
                    <a:pt x="50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1" y="18"/>
                  </a:lnTo>
                  <a:lnTo>
                    <a:pt x="41" y="18"/>
                  </a:lnTo>
                  <a:close/>
                  <a:moveTo>
                    <a:pt x="45" y="33"/>
                  </a:moveTo>
                  <a:lnTo>
                    <a:pt x="45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5" y="33"/>
                  </a:lnTo>
                  <a:lnTo>
                    <a:pt x="45" y="33"/>
                  </a:lnTo>
                  <a:close/>
                  <a:moveTo>
                    <a:pt x="31" y="85"/>
                  </a:moveTo>
                  <a:lnTo>
                    <a:pt x="31" y="85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1" y="85"/>
                  </a:lnTo>
                  <a:lnTo>
                    <a:pt x="31" y="85"/>
                  </a:lnTo>
                  <a:close/>
                  <a:moveTo>
                    <a:pt x="119" y="79"/>
                  </a:moveTo>
                  <a:lnTo>
                    <a:pt x="119" y="79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6" y="81"/>
                  </a:lnTo>
                  <a:lnTo>
                    <a:pt x="116" y="81"/>
                  </a:lnTo>
                  <a:lnTo>
                    <a:pt x="116" y="87"/>
                  </a:lnTo>
                  <a:lnTo>
                    <a:pt x="116" y="87"/>
                  </a:lnTo>
                  <a:lnTo>
                    <a:pt x="116" y="87"/>
                  </a:lnTo>
                  <a:lnTo>
                    <a:pt x="116" y="87"/>
                  </a:lnTo>
                  <a:lnTo>
                    <a:pt x="118" y="87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19" y="79"/>
                  </a:lnTo>
                  <a:lnTo>
                    <a:pt x="119" y="79"/>
                  </a:lnTo>
                  <a:close/>
                  <a:moveTo>
                    <a:pt x="14" y="60"/>
                  </a:moveTo>
                  <a:lnTo>
                    <a:pt x="14" y="60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7" y="48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4" y="49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4" y="60"/>
                  </a:lnTo>
                  <a:lnTo>
                    <a:pt x="14" y="60"/>
                  </a:lnTo>
                  <a:close/>
                  <a:moveTo>
                    <a:pt x="66" y="10"/>
                  </a:moveTo>
                  <a:lnTo>
                    <a:pt x="6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56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66" y="10"/>
                  </a:lnTo>
                  <a:lnTo>
                    <a:pt x="66" y="10"/>
                  </a:lnTo>
                  <a:close/>
                  <a:moveTo>
                    <a:pt x="64" y="133"/>
                  </a:moveTo>
                  <a:lnTo>
                    <a:pt x="64" y="133"/>
                  </a:lnTo>
                  <a:lnTo>
                    <a:pt x="72" y="139"/>
                  </a:lnTo>
                  <a:lnTo>
                    <a:pt x="72" y="139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71" y="131"/>
                  </a:lnTo>
                  <a:lnTo>
                    <a:pt x="71" y="131"/>
                  </a:lnTo>
                  <a:lnTo>
                    <a:pt x="64" y="133"/>
                  </a:lnTo>
                  <a:lnTo>
                    <a:pt x="64" y="133"/>
                  </a:lnTo>
                  <a:close/>
                  <a:moveTo>
                    <a:pt x="77" y="108"/>
                  </a:moveTo>
                  <a:lnTo>
                    <a:pt x="77" y="108"/>
                  </a:lnTo>
                  <a:lnTo>
                    <a:pt x="75" y="108"/>
                  </a:lnTo>
                  <a:lnTo>
                    <a:pt x="75" y="108"/>
                  </a:lnTo>
                  <a:lnTo>
                    <a:pt x="74" y="119"/>
                  </a:lnTo>
                  <a:lnTo>
                    <a:pt x="74" y="119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77" y="123"/>
                  </a:lnTo>
                  <a:lnTo>
                    <a:pt x="77" y="123"/>
                  </a:lnTo>
                  <a:lnTo>
                    <a:pt x="78" y="122"/>
                  </a:lnTo>
                  <a:lnTo>
                    <a:pt x="78" y="119"/>
                  </a:lnTo>
                  <a:lnTo>
                    <a:pt x="78" y="119"/>
                  </a:lnTo>
                  <a:lnTo>
                    <a:pt x="78" y="119"/>
                  </a:lnTo>
                  <a:lnTo>
                    <a:pt x="78" y="119"/>
                  </a:lnTo>
                  <a:lnTo>
                    <a:pt x="75" y="117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08"/>
                  </a:lnTo>
                  <a:lnTo>
                    <a:pt x="77" y="108"/>
                  </a:lnTo>
                  <a:close/>
                  <a:moveTo>
                    <a:pt x="61" y="103"/>
                  </a:moveTo>
                  <a:lnTo>
                    <a:pt x="61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3" y="100"/>
                  </a:lnTo>
                  <a:lnTo>
                    <a:pt x="63" y="100"/>
                  </a:lnTo>
                  <a:lnTo>
                    <a:pt x="64" y="97"/>
                  </a:lnTo>
                  <a:lnTo>
                    <a:pt x="64" y="93"/>
                  </a:lnTo>
                  <a:lnTo>
                    <a:pt x="64" y="93"/>
                  </a:lnTo>
                  <a:lnTo>
                    <a:pt x="59" y="97"/>
                  </a:lnTo>
                  <a:lnTo>
                    <a:pt x="59" y="97"/>
                  </a:lnTo>
                  <a:lnTo>
                    <a:pt x="61" y="103"/>
                  </a:lnTo>
                  <a:lnTo>
                    <a:pt x="61" y="103"/>
                  </a:lnTo>
                  <a:close/>
                  <a:moveTo>
                    <a:pt x="75" y="44"/>
                  </a:moveTo>
                  <a:lnTo>
                    <a:pt x="75" y="44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5" y="44"/>
                  </a:lnTo>
                  <a:lnTo>
                    <a:pt x="75" y="44"/>
                  </a:lnTo>
                  <a:close/>
                  <a:moveTo>
                    <a:pt x="36" y="73"/>
                  </a:moveTo>
                  <a:lnTo>
                    <a:pt x="36" y="73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9" y="67"/>
                  </a:lnTo>
                  <a:lnTo>
                    <a:pt x="39" y="67"/>
                  </a:lnTo>
                  <a:lnTo>
                    <a:pt x="37" y="67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71"/>
                  </a:lnTo>
                  <a:lnTo>
                    <a:pt x="36" y="73"/>
                  </a:lnTo>
                  <a:lnTo>
                    <a:pt x="36" y="73"/>
                  </a:lnTo>
                  <a:close/>
                  <a:moveTo>
                    <a:pt x="97" y="43"/>
                  </a:moveTo>
                  <a:lnTo>
                    <a:pt x="97" y="43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101" y="49"/>
                  </a:lnTo>
                  <a:lnTo>
                    <a:pt x="101" y="49"/>
                  </a:lnTo>
                  <a:lnTo>
                    <a:pt x="102" y="44"/>
                  </a:lnTo>
                  <a:lnTo>
                    <a:pt x="102" y="44"/>
                  </a:lnTo>
                  <a:lnTo>
                    <a:pt x="101" y="43"/>
                  </a:lnTo>
                  <a:lnTo>
                    <a:pt x="101" y="43"/>
                  </a:lnTo>
                  <a:lnTo>
                    <a:pt x="97" y="43"/>
                  </a:lnTo>
                  <a:lnTo>
                    <a:pt x="97" y="43"/>
                  </a:lnTo>
                  <a:close/>
                  <a:moveTo>
                    <a:pt x="82" y="38"/>
                  </a:moveTo>
                  <a:lnTo>
                    <a:pt x="82" y="38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2" y="48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3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0"/>
                  </a:lnTo>
                  <a:lnTo>
                    <a:pt x="82" y="38"/>
                  </a:lnTo>
                  <a:lnTo>
                    <a:pt x="82" y="38"/>
                  </a:lnTo>
                  <a:close/>
                  <a:moveTo>
                    <a:pt x="36" y="30"/>
                  </a:moveTo>
                  <a:lnTo>
                    <a:pt x="36" y="30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6" y="30"/>
                  </a:lnTo>
                  <a:lnTo>
                    <a:pt x="36" y="30"/>
                  </a:lnTo>
                  <a:close/>
                  <a:moveTo>
                    <a:pt x="61" y="130"/>
                  </a:moveTo>
                  <a:lnTo>
                    <a:pt x="61" y="130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3" y="122"/>
                  </a:lnTo>
                  <a:lnTo>
                    <a:pt x="63" y="122"/>
                  </a:lnTo>
                  <a:lnTo>
                    <a:pt x="63" y="123"/>
                  </a:lnTo>
                  <a:lnTo>
                    <a:pt x="61" y="125"/>
                  </a:lnTo>
                  <a:lnTo>
                    <a:pt x="61" y="125"/>
                  </a:lnTo>
                  <a:lnTo>
                    <a:pt x="59" y="123"/>
                  </a:lnTo>
                  <a:lnTo>
                    <a:pt x="58" y="122"/>
                  </a:lnTo>
                  <a:lnTo>
                    <a:pt x="58" y="122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61" y="130"/>
                  </a:lnTo>
                  <a:lnTo>
                    <a:pt x="61" y="130"/>
                  </a:lnTo>
                  <a:close/>
                  <a:moveTo>
                    <a:pt x="33" y="103"/>
                  </a:moveTo>
                  <a:lnTo>
                    <a:pt x="33" y="103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9" y="104"/>
                  </a:lnTo>
                  <a:lnTo>
                    <a:pt x="39" y="104"/>
                  </a:lnTo>
                  <a:lnTo>
                    <a:pt x="36" y="101"/>
                  </a:lnTo>
                  <a:lnTo>
                    <a:pt x="36" y="101"/>
                  </a:lnTo>
                  <a:lnTo>
                    <a:pt x="33" y="103"/>
                  </a:lnTo>
                  <a:lnTo>
                    <a:pt x="33" y="103"/>
                  </a:lnTo>
                  <a:close/>
                  <a:moveTo>
                    <a:pt x="55" y="56"/>
                  </a:moveTo>
                  <a:lnTo>
                    <a:pt x="55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2" y="57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5" y="56"/>
                  </a:lnTo>
                  <a:lnTo>
                    <a:pt x="55" y="56"/>
                  </a:lnTo>
                  <a:close/>
                  <a:moveTo>
                    <a:pt x="14" y="79"/>
                  </a:moveTo>
                  <a:lnTo>
                    <a:pt x="14" y="79"/>
                  </a:lnTo>
                  <a:lnTo>
                    <a:pt x="17" y="89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18" y="87"/>
                  </a:lnTo>
                  <a:lnTo>
                    <a:pt x="14" y="79"/>
                  </a:lnTo>
                  <a:lnTo>
                    <a:pt x="14" y="79"/>
                  </a:lnTo>
                  <a:close/>
                  <a:moveTo>
                    <a:pt x="97" y="56"/>
                  </a:moveTo>
                  <a:lnTo>
                    <a:pt x="97" y="56"/>
                  </a:lnTo>
                  <a:lnTo>
                    <a:pt x="97" y="56"/>
                  </a:lnTo>
                  <a:lnTo>
                    <a:pt x="97" y="56"/>
                  </a:lnTo>
                  <a:lnTo>
                    <a:pt x="97" y="60"/>
                  </a:lnTo>
                  <a:lnTo>
                    <a:pt x="97" y="60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101" y="65"/>
                  </a:lnTo>
                  <a:lnTo>
                    <a:pt x="101" y="65"/>
                  </a:lnTo>
                  <a:lnTo>
                    <a:pt x="101" y="63"/>
                  </a:lnTo>
                  <a:lnTo>
                    <a:pt x="101" y="63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99" y="60"/>
                  </a:lnTo>
                  <a:lnTo>
                    <a:pt x="99" y="59"/>
                  </a:lnTo>
                  <a:lnTo>
                    <a:pt x="99" y="59"/>
                  </a:lnTo>
                  <a:lnTo>
                    <a:pt x="97" y="57"/>
                  </a:lnTo>
                  <a:lnTo>
                    <a:pt x="97" y="56"/>
                  </a:lnTo>
                  <a:lnTo>
                    <a:pt x="97" y="56"/>
                  </a:lnTo>
                  <a:close/>
                  <a:moveTo>
                    <a:pt x="55" y="106"/>
                  </a:moveTo>
                  <a:lnTo>
                    <a:pt x="55" y="106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6"/>
                  </a:lnTo>
                  <a:lnTo>
                    <a:pt x="56" y="108"/>
                  </a:lnTo>
                  <a:lnTo>
                    <a:pt x="56" y="108"/>
                  </a:lnTo>
                  <a:lnTo>
                    <a:pt x="56" y="109"/>
                  </a:lnTo>
                  <a:lnTo>
                    <a:pt x="58" y="109"/>
                  </a:lnTo>
                  <a:lnTo>
                    <a:pt x="58" y="109"/>
                  </a:lnTo>
                  <a:lnTo>
                    <a:pt x="58" y="104"/>
                  </a:lnTo>
                  <a:lnTo>
                    <a:pt x="58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5" y="106"/>
                  </a:lnTo>
                  <a:lnTo>
                    <a:pt x="55" y="106"/>
                  </a:lnTo>
                  <a:close/>
                  <a:moveTo>
                    <a:pt x="72" y="85"/>
                  </a:moveTo>
                  <a:lnTo>
                    <a:pt x="72" y="85"/>
                  </a:lnTo>
                  <a:lnTo>
                    <a:pt x="75" y="82"/>
                  </a:lnTo>
                  <a:lnTo>
                    <a:pt x="75" y="82"/>
                  </a:lnTo>
                  <a:lnTo>
                    <a:pt x="72" y="74"/>
                  </a:lnTo>
                  <a:lnTo>
                    <a:pt x="72" y="74"/>
                  </a:lnTo>
                  <a:lnTo>
                    <a:pt x="72" y="85"/>
                  </a:lnTo>
                  <a:lnTo>
                    <a:pt x="72" y="85"/>
                  </a:lnTo>
                  <a:close/>
                  <a:moveTo>
                    <a:pt x="91" y="82"/>
                  </a:moveTo>
                  <a:lnTo>
                    <a:pt x="91" y="82"/>
                  </a:lnTo>
                  <a:lnTo>
                    <a:pt x="88" y="78"/>
                  </a:lnTo>
                  <a:lnTo>
                    <a:pt x="88" y="78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91" y="82"/>
                  </a:lnTo>
                  <a:lnTo>
                    <a:pt x="91" y="82"/>
                  </a:lnTo>
                  <a:close/>
                  <a:moveTo>
                    <a:pt x="12" y="65"/>
                  </a:moveTo>
                  <a:lnTo>
                    <a:pt x="12" y="65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5" y="71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2" y="65"/>
                  </a:lnTo>
                  <a:lnTo>
                    <a:pt x="12" y="65"/>
                  </a:lnTo>
                  <a:close/>
                  <a:moveTo>
                    <a:pt x="91" y="97"/>
                  </a:moveTo>
                  <a:lnTo>
                    <a:pt x="91" y="97"/>
                  </a:lnTo>
                  <a:lnTo>
                    <a:pt x="91" y="97"/>
                  </a:lnTo>
                  <a:lnTo>
                    <a:pt x="91" y="97"/>
                  </a:lnTo>
                  <a:lnTo>
                    <a:pt x="93" y="95"/>
                  </a:lnTo>
                  <a:lnTo>
                    <a:pt x="93" y="95"/>
                  </a:lnTo>
                  <a:lnTo>
                    <a:pt x="96" y="90"/>
                  </a:lnTo>
                  <a:lnTo>
                    <a:pt x="97" y="85"/>
                  </a:lnTo>
                  <a:lnTo>
                    <a:pt x="97" y="85"/>
                  </a:lnTo>
                  <a:lnTo>
                    <a:pt x="97" y="82"/>
                  </a:lnTo>
                  <a:lnTo>
                    <a:pt x="97" y="82"/>
                  </a:lnTo>
                  <a:lnTo>
                    <a:pt x="97" y="82"/>
                  </a:lnTo>
                  <a:lnTo>
                    <a:pt x="97" y="82"/>
                  </a:lnTo>
                  <a:lnTo>
                    <a:pt x="91" y="97"/>
                  </a:lnTo>
                  <a:lnTo>
                    <a:pt x="91" y="97"/>
                  </a:lnTo>
                  <a:close/>
                  <a:moveTo>
                    <a:pt x="42" y="114"/>
                  </a:moveTo>
                  <a:lnTo>
                    <a:pt x="42" y="114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19"/>
                  </a:lnTo>
                  <a:lnTo>
                    <a:pt x="48" y="119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2" y="114"/>
                  </a:lnTo>
                  <a:lnTo>
                    <a:pt x="42" y="114"/>
                  </a:lnTo>
                  <a:close/>
                  <a:moveTo>
                    <a:pt x="52" y="54"/>
                  </a:moveTo>
                  <a:lnTo>
                    <a:pt x="52" y="54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3" y="49"/>
                  </a:lnTo>
                  <a:lnTo>
                    <a:pt x="52" y="54"/>
                  </a:lnTo>
                  <a:lnTo>
                    <a:pt x="52" y="54"/>
                  </a:lnTo>
                  <a:close/>
                  <a:moveTo>
                    <a:pt x="85" y="33"/>
                  </a:moveTo>
                  <a:lnTo>
                    <a:pt x="85" y="33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91" y="33"/>
                  </a:lnTo>
                  <a:lnTo>
                    <a:pt x="91" y="33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85" y="33"/>
                  </a:lnTo>
                  <a:lnTo>
                    <a:pt x="85" y="33"/>
                  </a:lnTo>
                  <a:close/>
                  <a:moveTo>
                    <a:pt x="75" y="56"/>
                  </a:moveTo>
                  <a:lnTo>
                    <a:pt x="75" y="56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5" y="56"/>
                  </a:lnTo>
                  <a:lnTo>
                    <a:pt x="75" y="56"/>
                  </a:lnTo>
                  <a:close/>
                  <a:moveTo>
                    <a:pt x="41" y="78"/>
                  </a:moveTo>
                  <a:lnTo>
                    <a:pt x="41" y="78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71"/>
                  </a:lnTo>
                  <a:lnTo>
                    <a:pt x="44" y="71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2" y="74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39" y="74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9" y="76"/>
                  </a:lnTo>
                  <a:lnTo>
                    <a:pt x="41" y="78"/>
                  </a:lnTo>
                  <a:lnTo>
                    <a:pt x="41" y="78"/>
                  </a:lnTo>
                  <a:close/>
                  <a:moveTo>
                    <a:pt x="48" y="109"/>
                  </a:moveTo>
                  <a:lnTo>
                    <a:pt x="48" y="109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8" y="109"/>
                  </a:lnTo>
                  <a:lnTo>
                    <a:pt x="48" y="109"/>
                  </a:lnTo>
                  <a:close/>
                  <a:moveTo>
                    <a:pt x="82" y="115"/>
                  </a:moveTo>
                  <a:lnTo>
                    <a:pt x="82" y="115"/>
                  </a:lnTo>
                  <a:lnTo>
                    <a:pt x="85" y="112"/>
                  </a:lnTo>
                  <a:lnTo>
                    <a:pt x="88" y="108"/>
                  </a:lnTo>
                  <a:lnTo>
                    <a:pt x="88" y="108"/>
                  </a:lnTo>
                  <a:lnTo>
                    <a:pt x="83" y="112"/>
                  </a:lnTo>
                  <a:lnTo>
                    <a:pt x="83" y="112"/>
                  </a:lnTo>
                  <a:lnTo>
                    <a:pt x="82" y="114"/>
                  </a:lnTo>
                  <a:lnTo>
                    <a:pt x="82" y="115"/>
                  </a:lnTo>
                  <a:lnTo>
                    <a:pt x="82" y="115"/>
                  </a:lnTo>
                  <a:close/>
                  <a:moveTo>
                    <a:pt x="74" y="24"/>
                  </a:moveTo>
                  <a:lnTo>
                    <a:pt x="74" y="24"/>
                  </a:lnTo>
                  <a:lnTo>
                    <a:pt x="67" y="21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9" y="22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4" y="24"/>
                  </a:lnTo>
                  <a:lnTo>
                    <a:pt x="74" y="24"/>
                  </a:lnTo>
                  <a:close/>
                  <a:moveTo>
                    <a:pt x="127" y="78"/>
                  </a:moveTo>
                  <a:lnTo>
                    <a:pt x="127" y="78"/>
                  </a:lnTo>
                  <a:lnTo>
                    <a:pt x="129" y="79"/>
                  </a:lnTo>
                  <a:lnTo>
                    <a:pt x="129" y="79"/>
                  </a:lnTo>
                  <a:lnTo>
                    <a:pt x="130" y="82"/>
                  </a:lnTo>
                  <a:lnTo>
                    <a:pt x="130" y="82"/>
                  </a:lnTo>
                  <a:lnTo>
                    <a:pt x="132" y="81"/>
                  </a:lnTo>
                  <a:lnTo>
                    <a:pt x="132" y="81"/>
                  </a:lnTo>
                  <a:lnTo>
                    <a:pt x="130" y="79"/>
                  </a:lnTo>
                  <a:lnTo>
                    <a:pt x="127" y="78"/>
                  </a:lnTo>
                  <a:lnTo>
                    <a:pt x="127" y="78"/>
                  </a:lnTo>
                  <a:close/>
                  <a:moveTo>
                    <a:pt x="56" y="90"/>
                  </a:moveTo>
                  <a:lnTo>
                    <a:pt x="56" y="90"/>
                  </a:lnTo>
                  <a:lnTo>
                    <a:pt x="55" y="93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0"/>
                  </a:lnTo>
                  <a:lnTo>
                    <a:pt x="56" y="90"/>
                  </a:lnTo>
                  <a:close/>
                  <a:moveTo>
                    <a:pt x="112" y="90"/>
                  </a:moveTo>
                  <a:lnTo>
                    <a:pt x="112" y="90"/>
                  </a:lnTo>
                  <a:lnTo>
                    <a:pt x="113" y="89"/>
                  </a:lnTo>
                  <a:lnTo>
                    <a:pt x="113" y="89"/>
                  </a:lnTo>
                  <a:lnTo>
                    <a:pt x="113" y="84"/>
                  </a:lnTo>
                  <a:lnTo>
                    <a:pt x="113" y="84"/>
                  </a:lnTo>
                  <a:lnTo>
                    <a:pt x="113" y="82"/>
                  </a:lnTo>
                  <a:lnTo>
                    <a:pt x="113" y="82"/>
                  </a:lnTo>
                  <a:lnTo>
                    <a:pt x="113" y="82"/>
                  </a:lnTo>
                  <a:lnTo>
                    <a:pt x="113" y="82"/>
                  </a:lnTo>
                  <a:lnTo>
                    <a:pt x="112" y="85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90"/>
                  </a:lnTo>
                  <a:lnTo>
                    <a:pt x="112" y="90"/>
                  </a:lnTo>
                  <a:close/>
                  <a:moveTo>
                    <a:pt x="88" y="51"/>
                  </a:moveTo>
                  <a:lnTo>
                    <a:pt x="88" y="51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6" y="48"/>
                  </a:lnTo>
                  <a:lnTo>
                    <a:pt x="88" y="51"/>
                  </a:lnTo>
                  <a:lnTo>
                    <a:pt x="88" y="51"/>
                  </a:lnTo>
                  <a:close/>
                  <a:moveTo>
                    <a:pt x="66" y="125"/>
                  </a:moveTo>
                  <a:lnTo>
                    <a:pt x="66" y="125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67" y="130"/>
                  </a:lnTo>
                  <a:lnTo>
                    <a:pt x="69" y="128"/>
                  </a:lnTo>
                  <a:lnTo>
                    <a:pt x="69" y="128"/>
                  </a:lnTo>
                  <a:lnTo>
                    <a:pt x="66" y="125"/>
                  </a:lnTo>
                  <a:lnTo>
                    <a:pt x="66" y="125"/>
                  </a:lnTo>
                  <a:close/>
                  <a:moveTo>
                    <a:pt x="104" y="84"/>
                  </a:moveTo>
                  <a:lnTo>
                    <a:pt x="104" y="84"/>
                  </a:lnTo>
                  <a:lnTo>
                    <a:pt x="99" y="92"/>
                  </a:lnTo>
                  <a:lnTo>
                    <a:pt x="99" y="92"/>
                  </a:lnTo>
                  <a:lnTo>
                    <a:pt x="102" y="89"/>
                  </a:lnTo>
                  <a:lnTo>
                    <a:pt x="102" y="89"/>
                  </a:lnTo>
                  <a:lnTo>
                    <a:pt x="104" y="87"/>
                  </a:lnTo>
                  <a:lnTo>
                    <a:pt x="104" y="84"/>
                  </a:lnTo>
                  <a:lnTo>
                    <a:pt x="104" y="84"/>
                  </a:lnTo>
                  <a:close/>
                  <a:moveTo>
                    <a:pt x="31" y="22"/>
                  </a:moveTo>
                  <a:lnTo>
                    <a:pt x="31" y="22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3" y="19"/>
                  </a:lnTo>
                  <a:lnTo>
                    <a:pt x="31" y="22"/>
                  </a:lnTo>
                  <a:lnTo>
                    <a:pt x="31" y="22"/>
                  </a:lnTo>
                  <a:close/>
                  <a:moveTo>
                    <a:pt x="26" y="16"/>
                  </a:moveTo>
                  <a:lnTo>
                    <a:pt x="26" y="1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5" y="19"/>
                  </a:lnTo>
                  <a:lnTo>
                    <a:pt x="26" y="16"/>
                  </a:lnTo>
                  <a:lnTo>
                    <a:pt x="26" y="16"/>
                  </a:lnTo>
                  <a:close/>
                  <a:moveTo>
                    <a:pt x="36" y="117"/>
                  </a:moveTo>
                  <a:lnTo>
                    <a:pt x="36" y="117"/>
                  </a:lnTo>
                  <a:lnTo>
                    <a:pt x="41" y="123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36" y="117"/>
                  </a:lnTo>
                  <a:lnTo>
                    <a:pt x="36" y="117"/>
                  </a:lnTo>
                  <a:close/>
                  <a:moveTo>
                    <a:pt x="104" y="78"/>
                  </a:moveTo>
                  <a:lnTo>
                    <a:pt x="104" y="78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82"/>
                  </a:lnTo>
                  <a:lnTo>
                    <a:pt x="101" y="82"/>
                  </a:lnTo>
                  <a:lnTo>
                    <a:pt x="101" y="84"/>
                  </a:lnTo>
                  <a:lnTo>
                    <a:pt x="101" y="84"/>
                  </a:lnTo>
                  <a:lnTo>
                    <a:pt x="104" y="78"/>
                  </a:lnTo>
                  <a:lnTo>
                    <a:pt x="104" y="78"/>
                  </a:lnTo>
                  <a:close/>
                  <a:moveTo>
                    <a:pt x="42" y="108"/>
                  </a:moveTo>
                  <a:lnTo>
                    <a:pt x="42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41" y="112"/>
                  </a:lnTo>
                  <a:lnTo>
                    <a:pt x="41" y="112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2" y="108"/>
                  </a:lnTo>
                  <a:lnTo>
                    <a:pt x="42" y="108"/>
                  </a:lnTo>
                  <a:close/>
                  <a:moveTo>
                    <a:pt x="28" y="90"/>
                  </a:moveTo>
                  <a:lnTo>
                    <a:pt x="28" y="90"/>
                  </a:lnTo>
                  <a:lnTo>
                    <a:pt x="30" y="97"/>
                  </a:lnTo>
                  <a:lnTo>
                    <a:pt x="30" y="97"/>
                  </a:lnTo>
                  <a:lnTo>
                    <a:pt x="31" y="95"/>
                  </a:lnTo>
                  <a:lnTo>
                    <a:pt x="31" y="95"/>
                  </a:lnTo>
                  <a:lnTo>
                    <a:pt x="28" y="90"/>
                  </a:lnTo>
                  <a:lnTo>
                    <a:pt x="28" y="90"/>
                  </a:lnTo>
                  <a:close/>
                  <a:moveTo>
                    <a:pt x="123" y="70"/>
                  </a:moveTo>
                  <a:lnTo>
                    <a:pt x="123" y="70"/>
                  </a:lnTo>
                  <a:lnTo>
                    <a:pt x="124" y="73"/>
                  </a:lnTo>
                  <a:lnTo>
                    <a:pt x="127" y="74"/>
                  </a:lnTo>
                  <a:lnTo>
                    <a:pt x="127" y="74"/>
                  </a:lnTo>
                  <a:lnTo>
                    <a:pt x="124" y="71"/>
                  </a:lnTo>
                  <a:lnTo>
                    <a:pt x="123" y="70"/>
                  </a:lnTo>
                  <a:lnTo>
                    <a:pt x="123" y="70"/>
                  </a:lnTo>
                  <a:close/>
                  <a:moveTo>
                    <a:pt x="64" y="14"/>
                  </a:moveTo>
                  <a:lnTo>
                    <a:pt x="64" y="14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64" y="14"/>
                  </a:lnTo>
                  <a:lnTo>
                    <a:pt x="64" y="14"/>
                  </a:lnTo>
                  <a:close/>
                  <a:moveTo>
                    <a:pt x="75" y="33"/>
                  </a:moveTo>
                  <a:lnTo>
                    <a:pt x="75" y="33"/>
                  </a:lnTo>
                  <a:lnTo>
                    <a:pt x="72" y="35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5" y="33"/>
                  </a:lnTo>
                  <a:lnTo>
                    <a:pt x="75" y="33"/>
                  </a:lnTo>
                  <a:close/>
                  <a:moveTo>
                    <a:pt x="137" y="81"/>
                  </a:moveTo>
                  <a:lnTo>
                    <a:pt x="137" y="81"/>
                  </a:lnTo>
                  <a:lnTo>
                    <a:pt x="132" y="74"/>
                  </a:lnTo>
                  <a:lnTo>
                    <a:pt x="132" y="74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34" y="78"/>
                  </a:lnTo>
                  <a:lnTo>
                    <a:pt x="135" y="81"/>
                  </a:lnTo>
                  <a:lnTo>
                    <a:pt x="135" y="81"/>
                  </a:lnTo>
                  <a:lnTo>
                    <a:pt x="137" y="81"/>
                  </a:lnTo>
                  <a:lnTo>
                    <a:pt x="137" y="81"/>
                  </a:lnTo>
                  <a:close/>
                  <a:moveTo>
                    <a:pt x="18" y="32"/>
                  </a:moveTo>
                  <a:lnTo>
                    <a:pt x="18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18" y="32"/>
                  </a:lnTo>
                  <a:lnTo>
                    <a:pt x="18" y="32"/>
                  </a:lnTo>
                  <a:close/>
                  <a:moveTo>
                    <a:pt x="59" y="81"/>
                  </a:moveTo>
                  <a:lnTo>
                    <a:pt x="59" y="81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59" y="79"/>
                  </a:lnTo>
                  <a:lnTo>
                    <a:pt x="59" y="81"/>
                  </a:lnTo>
                  <a:lnTo>
                    <a:pt x="59" y="81"/>
                  </a:lnTo>
                  <a:close/>
                  <a:moveTo>
                    <a:pt x="14" y="33"/>
                  </a:move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5" y="30"/>
                  </a:lnTo>
                  <a:lnTo>
                    <a:pt x="14" y="33"/>
                  </a:lnTo>
                  <a:lnTo>
                    <a:pt x="14" y="33"/>
                  </a:lnTo>
                  <a:close/>
                  <a:moveTo>
                    <a:pt x="107" y="79"/>
                  </a:moveTo>
                  <a:lnTo>
                    <a:pt x="107" y="79"/>
                  </a:lnTo>
                  <a:lnTo>
                    <a:pt x="107" y="84"/>
                  </a:lnTo>
                  <a:lnTo>
                    <a:pt x="107" y="84"/>
                  </a:lnTo>
                  <a:lnTo>
                    <a:pt x="108" y="81"/>
                  </a:lnTo>
                  <a:lnTo>
                    <a:pt x="110" y="79"/>
                  </a:lnTo>
                  <a:lnTo>
                    <a:pt x="110" y="79"/>
                  </a:lnTo>
                  <a:lnTo>
                    <a:pt x="107" y="79"/>
                  </a:lnTo>
                  <a:lnTo>
                    <a:pt x="107" y="79"/>
                  </a:lnTo>
                  <a:close/>
                  <a:moveTo>
                    <a:pt x="77" y="16"/>
                  </a:moveTo>
                  <a:lnTo>
                    <a:pt x="77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77" y="16"/>
                  </a:lnTo>
                  <a:lnTo>
                    <a:pt x="77" y="16"/>
                  </a:lnTo>
                  <a:close/>
                  <a:moveTo>
                    <a:pt x="69" y="112"/>
                  </a:moveTo>
                  <a:lnTo>
                    <a:pt x="69" y="112"/>
                  </a:lnTo>
                  <a:lnTo>
                    <a:pt x="69" y="109"/>
                  </a:lnTo>
                  <a:lnTo>
                    <a:pt x="69" y="109"/>
                  </a:lnTo>
                  <a:lnTo>
                    <a:pt x="66" y="109"/>
                  </a:lnTo>
                  <a:lnTo>
                    <a:pt x="66" y="109"/>
                  </a:lnTo>
                  <a:lnTo>
                    <a:pt x="69" y="112"/>
                  </a:lnTo>
                  <a:lnTo>
                    <a:pt x="69" y="112"/>
                  </a:lnTo>
                  <a:close/>
                  <a:moveTo>
                    <a:pt x="121" y="101"/>
                  </a:moveTo>
                  <a:lnTo>
                    <a:pt x="121" y="101"/>
                  </a:lnTo>
                  <a:lnTo>
                    <a:pt x="123" y="101"/>
                  </a:lnTo>
                  <a:lnTo>
                    <a:pt x="124" y="98"/>
                  </a:lnTo>
                  <a:lnTo>
                    <a:pt x="124" y="98"/>
                  </a:lnTo>
                  <a:lnTo>
                    <a:pt x="123" y="100"/>
                  </a:lnTo>
                  <a:lnTo>
                    <a:pt x="123" y="100"/>
                  </a:lnTo>
                  <a:lnTo>
                    <a:pt x="121" y="100"/>
                  </a:lnTo>
                  <a:lnTo>
                    <a:pt x="121" y="100"/>
                  </a:lnTo>
                  <a:lnTo>
                    <a:pt x="121" y="101"/>
                  </a:lnTo>
                  <a:lnTo>
                    <a:pt x="121" y="101"/>
                  </a:lnTo>
                  <a:close/>
                  <a:moveTo>
                    <a:pt x="72" y="104"/>
                  </a:moveTo>
                  <a:lnTo>
                    <a:pt x="72" y="104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2" y="101"/>
                  </a:lnTo>
                  <a:lnTo>
                    <a:pt x="72" y="104"/>
                  </a:lnTo>
                  <a:lnTo>
                    <a:pt x="72" y="104"/>
                  </a:lnTo>
                  <a:close/>
                  <a:moveTo>
                    <a:pt x="36" y="93"/>
                  </a:moveTo>
                  <a:lnTo>
                    <a:pt x="36" y="93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41" y="97"/>
                  </a:lnTo>
                  <a:lnTo>
                    <a:pt x="41" y="97"/>
                  </a:lnTo>
                  <a:lnTo>
                    <a:pt x="36" y="93"/>
                  </a:lnTo>
                  <a:lnTo>
                    <a:pt x="36" y="93"/>
                  </a:lnTo>
                  <a:close/>
                  <a:moveTo>
                    <a:pt x="44" y="56"/>
                  </a:moveTo>
                  <a:lnTo>
                    <a:pt x="44" y="56"/>
                  </a:lnTo>
                  <a:lnTo>
                    <a:pt x="44" y="54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4" y="56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3" y="117"/>
                  </a:lnTo>
                  <a:lnTo>
                    <a:pt x="53" y="117"/>
                  </a:ln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66" y="106"/>
                  </a:moveTo>
                  <a:lnTo>
                    <a:pt x="66" y="106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9" y="104"/>
                  </a:lnTo>
                  <a:lnTo>
                    <a:pt x="69" y="104"/>
                  </a:lnTo>
                  <a:lnTo>
                    <a:pt x="69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6"/>
                  </a:lnTo>
                  <a:lnTo>
                    <a:pt x="66" y="106"/>
                  </a:lnTo>
                  <a:close/>
                  <a:moveTo>
                    <a:pt x="58" y="24"/>
                  </a:moveTo>
                  <a:lnTo>
                    <a:pt x="58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8" y="24"/>
                  </a:lnTo>
                  <a:lnTo>
                    <a:pt x="58" y="24"/>
                  </a:lnTo>
                  <a:close/>
                  <a:moveTo>
                    <a:pt x="58" y="49"/>
                  </a:moveTo>
                  <a:lnTo>
                    <a:pt x="58" y="49"/>
                  </a:lnTo>
                  <a:lnTo>
                    <a:pt x="58" y="46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8" y="49"/>
                  </a:lnTo>
                  <a:lnTo>
                    <a:pt x="58" y="49"/>
                  </a:lnTo>
                  <a:close/>
                  <a:moveTo>
                    <a:pt x="85" y="101"/>
                  </a:moveTo>
                  <a:lnTo>
                    <a:pt x="85" y="101"/>
                  </a:lnTo>
                  <a:lnTo>
                    <a:pt x="82" y="101"/>
                  </a:lnTo>
                  <a:lnTo>
                    <a:pt x="82" y="104"/>
                  </a:lnTo>
                  <a:lnTo>
                    <a:pt x="82" y="104"/>
                  </a:lnTo>
                  <a:lnTo>
                    <a:pt x="85" y="101"/>
                  </a:lnTo>
                  <a:lnTo>
                    <a:pt x="85" y="101"/>
                  </a:lnTo>
                  <a:close/>
                  <a:moveTo>
                    <a:pt x="18" y="37"/>
                  </a:moveTo>
                  <a:lnTo>
                    <a:pt x="18" y="37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8" y="37"/>
                  </a:lnTo>
                  <a:lnTo>
                    <a:pt x="18" y="37"/>
                  </a:lnTo>
                  <a:close/>
                  <a:moveTo>
                    <a:pt x="72" y="112"/>
                  </a:moveTo>
                  <a:lnTo>
                    <a:pt x="72" y="112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12"/>
                  </a:lnTo>
                  <a:lnTo>
                    <a:pt x="72" y="112"/>
                  </a:lnTo>
                  <a:close/>
                  <a:moveTo>
                    <a:pt x="97" y="70"/>
                  </a:moveTo>
                  <a:lnTo>
                    <a:pt x="97" y="70"/>
                  </a:lnTo>
                  <a:lnTo>
                    <a:pt x="97" y="73"/>
                  </a:lnTo>
                  <a:lnTo>
                    <a:pt x="97" y="73"/>
                  </a:lnTo>
                  <a:lnTo>
                    <a:pt x="97" y="71"/>
                  </a:lnTo>
                  <a:lnTo>
                    <a:pt x="97" y="71"/>
                  </a:lnTo>
                  <a:lnTo>
                    <a:pt x="97" y="70"/>
                  </a:lnTo>
                  <a:lnTo>
                    <a:pt x="97" y="70"/>
                  </a:lnTo>
                  <a:close/>
                  <a:moveTo>
                    <a:pt x="14" y="38"/>
                  </a:moveTo>
                  <a:lnTo>
                    <a:pt x="14" y="38"/>
                  </a:lnTo>
                  <a:lnTo>
                    <a:pt x="12" y="40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4" y="38"/>
                  </a:lnTo>
                  <a:lnTo>
                    <a:pt x="14" y="38"/>
                  </a:lnTo>
                  <a:close/>
                  <a:moveTo>
                    <a:pt x="33" y="97"/>
                  </a:moveTo>
                  <a:lnTo>
                    <a:pt x="33" y="97"/>
                  </a:lnTo>
                  <a:lnTo>
                    <a:pt x="31" y="100"/>
                  </a:lnTo>
                  <a:lnTo>
                    <a:pt x="31" y="100"/>
                  </a:lnTo>
                  <a:lnTo>
                    <a:pt x="34" y="98"/>
                  </a:lnTo>
                  <a:lnTo>
                    <a:pt x="34" y="98"/>
                  </a:lnTo>
                  <a:lnTo>
                    <a:pt x="33" y="97"/>
                  </a:lnTo>
                  <a:lnTo>
                    <a:pt x="33" y="97"/>
                  </a:lnTo>
                  <a:close/>
                  <a:moveTo>
                    <a:pt x="78" y="56"/>
                  </a:moveTo>
                  <a:lnTo>
                    <a:pt x="78" y="56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0" y="57"/>
                  </a:lnTo>
                  <a:lnTo>
                    <a:pt x="78" y="56"/>
                  </a:lnTo>
                  <a:lnTo>
                    <a:pt x="78" y="56"/>
                  </a:lnTo>
                  <a:close/>
                  <a:moveTo>
                    <a:pt x="78" y="98"/>
                  </a:moveTo>
                  <a:lnTo>
                    <a:pt x="78" y="98"/>
                  </a:lnTo>
                  <a:lnTo>
                    <a:pt x="78" y="98"/>
                  </a:lnTo>
                  <a:lnTo>
                    <a:pt x="78" y="98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8" y="98"/>
                  </a:lnTo>
                  <a:lnTo>
                    <a:pt x="78" y="98"/>
                  </a:lnTo>
                  <a:close/>
                  <a:moveTo>
                    <a:pt x="63" y="111"/>
                  </a:moveTo>
                  <a:lnTo>
                    <a:pt x="63" y="111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1"/>
                  </a:lnTo>
                  <a:lnTo>
                    <a:pt x="63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1"/>
                  </a:lnTo>
                  <a:close/>
                  <a:moveTo>
                    <a:pt x="45" y="79"/>
                  </a:moveTo>
                  <a:lnTo>
                    <a:pt x="45" y="79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45" y="81"/>
                  </a:lnTo>
                  <a:lnTo>
                    <a:pt x="45" y="81"/>
                  </a:lnTo>
                  <a:lnTo>
                    <a:pt x="45" y="79"/>
                  </a:lnTo>
                  <a:lnTo>
                    <a:pt x="45" y="79"/>
                  </a:lnTo>
                  <a:close/>
                  <a:moveTo>
                    <a:pt x="50" y="35"/>
                  </a:move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0" y="35"/>
                  </a:lnTo>
                  <a:lnTo>
                    <a:pt x="50" y="35"/>
                  </a:lnTo>
                  <a:close/>
                  <a:moveTo>
                    <a:pt x="20" y="81"/>
                  </a:moveTo>
                  <a:lnTo>
                    <a:pt x="20" y="81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0" y="81"/>
                  </a:lnTo>
                  <a:lnTo>
                    <a:pt x="20" y="81"/>
                  </a:lnTo>
                  <a:close/>
                  <a:moveTo>
                    <a:pt x="42" y="100"/>
                  </a:moveTo>
                  <a:lnTo>
                    <a:pt x="42" y="100"/>
                  </a:lnTo>
                  <a:lnTo>
                    <a:pt x="42" y="98"/>
                  </a:lnTo>
                  <a:lnTo>
                    <a:pt x="42" y="98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2" y="100"/>
                  </a:lnTo>
                  <a:lnTo>
                    <a:pt x="42" y="100"/>
                  </a:lnTo>
                  <a:close/>
                  <a:moveTo>
                    <a:pt x="56" y="57"/>
                  </a:moveTo>
                  <a:lnTo>
                    <a:pt x="56" y="57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6" y="56"/>
                  </a:lnTo>
                  <a:lnTo>
                    <a:pt x="56" y="57"/>
                  </a:lnTo>
                  <a:lnTo>
                    <a:pt x="56" y="57"/>
                  </a:lnTo>
                  <a:close/>
                  <a:moveTo>
                    <a:pt x="56" y="85"/>
                  </a:moveTo>
                  <a:lnTo>
                    <a:pt x="56" y="85"/>
                  </a:lnTo>
                  <a:lnTo>
                    <a:pt x="56" y="84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6" y="85"/>
                  </a:lnTo>
                  <a:lnTo>
                    <a:pt x="56" y="85"/>
                  </a:lnTo>
                  <a:close/>
                  <a:moveTo>
                    <a:pt x="85" y="52"/>
                  </a:moveTo>
                  <a:lnTo>
                    <a:pt x="85" y="52"/>
                  </a:lnTo>
                  <a:lnTo>
                    <a:pt x="85" y="54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85" y="52"/>
                  </a:lnTo>
                  <a:lnTo>
                    <a:pt x="85" y="52"/>
                  </a:lnTo>
                  <a:close/>
                  <a:moveTo>
                    <a:pt x="33" y="33"/>
                  </a:moveTo>
                  <a:lnTo>
                    <a:pt x="33" y="33"/>
                  </a:lnTo>
                  <a:lnTo>
                    <a:pt x="31" y="33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3" y="33"/>
                  </a:lnTo>
                  <a:lnTo>
                    <a:pt x="33" y="33"/>
                  </a:lnTo>
                  <a:close/>
                  <a:moveTo>
                    <a:pt x="44" y="22"/>
                  </a:moveTo>
                  <a:lnTo>
                    <a:pt x="44" y="22"/>
                  </a:lnTo>
                  <a:lnTo>
                    <a:pt x="45" y="24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5" y="22"/>
                  </a:lnTo>
                  <a:lnTo>
                    <a:pt x="44" y="22"/>
                  </a:lnTo>
                  <a:lnTo>
                    <a:pt x="44" y="22"/>
                  </a:lnTo>
                  <a:close/>
                  <a:moveTo>
                    <a:pt x="67" y="120"/>
                  </a:moveTo>
                  <a:lnTo>
                    <a:pt x="67" y="120"/>
                  </a:lnTo>
                  <a:lnTo>
                    <a:pt x="67" y="122"/>
                  </a:lnTo>
                  <a:lnTo>
                    <a:pt x="69" y="122"/>
                  </a:lnTo>
                  <a:lnTo>
                    <a:pt x="69" y="122"/>
                  </a:lnTo>
                  <a:lnTo>
                    <a:pt x="67" y="120"/>
                  </a:lnTo>
                  <a:lnTo>
                    <a:pt x="67" y="120"/>
                  </a:lnTo>
                  <a:close/>
                  <a:moveTo>
                    <a:pt x="83" y="14"/>
                  </a:moveTo>
                  <a:lnTo>
                    <a:pt x="83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3" y="14"/>
                  </a:lnTo>
                  <a:lnTo>
                    <a:pt x="83" y="14"/>
                  </a:lnTo>
                  <a:close/>
                  <a:moveTo>
                    <a:pt x="7" y="71"/>
                  </a:move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7" y="71"/>
                  </a:lnTo>
                  <a:lnTo>
                    <a:pt x="7" y="71"/>
                  </a:lnTo>
                  <a:close/>
                  <a:moveTo>
                    <a:pt x="37" y="62"/>
                  </a:moveTo>
                  <a:lnTo>
                    <a:pt x="37" y="62"/>
                  </a:lnTo>
                  <a:lnTo>
                    <a:pt x="39" y="62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7" y="62"/>
                  </a:lnTo>
                  <a:lnTo>
                    <a:pt x="37" y="62"/>
                  </a:lnTo>
                  <a:close/>
                  <a:moveTo>
                    <a:pt x="37" y="11"/>
                  </a:moveTo>
                  <a:lnTo>
                    <a:pt x="37" y="11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7" y="11"/>
                  </a:lnTo>
                  <a:lnTo>
                    <a:pt x="37" y="11"/>
                  </a:lnTo>
                  <a:close/>
                  <a:moveTo>
                    <a:pt x="74" y="125"/>
                  </a:moveTo>
                  <a:lnTo>
                    <a:pt x="74" y="125"/>
                  </a:lnTo>
                  <a:lnTo>
                    <a:pt x="74" y="126"/>
                  </a:lnTo>
                  <a:lnTo>
                    <a:pt x="74" y="126"/>
                  </a:lnTo>
                  <a:lnTo>
                    <a:pt x="75" y="125"/>
                  </a:lnTo>
                  <a:lnTo>
                    <a:pt x="75" y="125"/>
                  </a:lnTo>
                  <a:lnTo>
                    <a:pt x="74" y="125"/>
                  </a:lnTo>
                  <a:lnTo>
                    <a:pt x="74" y="125"/>
                  </a:lnTo>
                  <a:close/>
                  <a:moveTo>
                    <a:pt x="86" y="43"/>
                  </a:moveTo>
                  <a:lnTo>
                    <a:pt x="86" y="43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6" y="43"/>
                  </a:lnTo>
                  <a:lnTo>
                    <a:pt x="86" y="43"/>
                  </a:lnTo>
                  <a:close/>
                  <a:moveTo>
                    <a:pt x="97" y="38"/>
                  </a:moveTo>
                  <a:lnTo>
                    <a:pt x="97" y="38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7" y="38"/>
                  </a:lnTo>
                  <a:lnTo>
                    <a:pt x="97" y="38"/>
                  </a:lnTo>
                  <a:close/>
                  <a:moveTo>
                    <a:pt x="119" y="97"/>
                  </a:moveTo>
                  <a:lnTo>
                    <a:pt x="119" y="97"/>
                  </a:lnTo>
                  <a:lnTo>
                    <a:pt x="118" y="97"/>
                  </a:lnTo>
                  <a:lnTo>
                    <a:pt x="118" y="97"/>
                  </a:lnTo>
                  <a:lnTo>
                    <a:pt x="119" y="97"/>
                  </a:lnTo>
                  <a:lnTo>
                    <a:pt x="119" y="97"/>
                  </a:lnTo>
                  <a:lnTo>
                    <a:pt x="119" y="97"/>
                  </a:lnTo>
                  <a:lnTo>
                    <a:pt x="119" y="97"/>
                  </a:lnTo>
                  <a:close/>
                  <a:moveTo>
                    <a:pt x="83" y="62"/>
                  </a:moveTo>
                  <a:lnTo>
                    <a:pt x="83" y="6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5" y="60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3" y="62"/>
                  </a:lnTo>
                  <a:lnTo>
                    <a:pt x="83" y="62"/>
                  </a:lnTo>
                  <a:close/>
                  <a:moveTo>
                    <a:pt x="53" y="125"/>
                  </a:moveTo>
                  <a:lnTo>
                    <a:pt x="53" y="125"/>
                  </a:lnTo>
                  <a:lnTo>
                    <a:pt x="55" y="126"/>
                  </a:lnTo>
                  <a:lnTo>
                    <a:pt x="55" y="126"/>
                  </a:lnTo>
                  <a:lnTo>
                    <a:pt x="53" y="125"/>
                  </a:lnTo>
                  <a:lnTo>
                    <a:pt x="53" y="125"/>
                  </a:lnTo>
                  <a:close/>
                  <a:moveTo>
                    <a:pt x="145" y="87"/>
                  </a:moveTo>
                  <a:lnTo>
                    <a:pt x="145" y="87"/>
                  </a:lnTo>
                  <a:lnTo>
                    <a:pt x="143" y="87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45" y="87"/>
                  </a:lnTo>
                  <a:lnTo>
                    <a:pt x="145" y="87"/>
                  </a:lnTo>
                  <a:close/>
                  <a:moveTo>
                    <a:pt x="105" y="60"/>
                  </a:moveTo>
                  <a:lnTo>
                    <a:pt x="105" y="60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5" y="60"/>
                  </a:lnTo>
                  <a:lnTo>
                    <a:pt x="105" y="60"/>
                  </a:lnTo>
                  <a:close/>
                  <a:moveTo>
                    <a:pt x="50" y="111"/>
                  </a:moveTo>
                  <a:lnTo>
                    <a:pt x="50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1"/>
                  </a:lnTo>
                  <a:lnTo>
                    <a:pt x="50" y="111"/>
                  </a:lnTo>
                  <a:lnTo>
                    <a:pt x="50" y="111"/>
                  </a:lnTo>
                  <a:close/>
                  <a:moveTo>
                    <a:pt x="67" y="43"/>
                  </a:moveTo>
                  <a:lnTo>
                    <a:pt x="67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7" y="43"/>
                  </a:lnTo>
                  <a:lnTo>
                    <a:pt x="67" y="43"/>
                  </a:lnTo>
                  <a:close/>
                  <a:moveTo>
                    <a:pt x="20" y="78"/>
                  </a:moveTo>
                  <a:lnTo>
                    <a:pt x="20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0" y="78"/>
                  </a:lnTo>
                  <a:close/>
                  <a:moveTo>
                    <a:pt x="91" y="22"/>
                  </a:moveTo>
                  <a:lnTo>
                    <a:pt x="91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91" y="22"/>
                  </a:lnTo>
                  <a:lnTo>
                    <a:pt x="91" y="22"/>
                  </a:lnTo>
                  <a:close/>
                  <a:moveTo>
                    <a:pt x="69" y="74"/>
                  </a:moveTo>
                  <a:lnTo>
                    <a:pt x="69" y="74"/>
                  </a:lnTo>
                  <a:lnTo>
                    <a:pt x="69" y="76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close/>
                  <a:moveTo>
                    <a:pt x="82" y="24"/>
                  </a:move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2" y="24"/>
                  </a:lnTo>
                  <a:lnTo>
                    <a:pt x="82" y="24"/>
                  </a:lnTo>
                  <a:close/>
                  <a:moveTo>
                    <a:pt x="53" y="19"/>
                  </a:move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9"/>
                  </a:lnTo>
                  <a:lnTo>
                    <a:pt x="53" y="19"/>
                  </a:lnTo>
                  <a:close/>
                  <a:moveTo>
                    <a:pt x="72" y="48"/>
                  </a:moveTo>
                  <a:lnTo>
                    <a:pt x="72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1" y="49"/>
                  </a:lnTo>
                  <a:lnTo>
                    <a:pt x="71" y="49"/>
                  </a:lnTo>
                  <a:lnTo>
                    <a:pt x="71" y="49"/>
                  </a:lnTo>
                  <a:lnTo>
                    <a:pt x="72" y="48"/>
                  </a:lnTo>
                  <a:lnTo>
                    <a:pt x="72" y="48"/>
                  </a:lnTo>
                  <a:close/>
                  <a:moveTo>
                    <a:pt x="42" y="35"/>
                  </a:move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5"/>
                  </a:lnTo>
                  <a:lnTo>
                    <a:pt x="42" y="35"/>
                  </a:lnTo>
                  <a:close/>
                  <a:moveTo>
                    <a:pt x="88" y="63"/>
                  </a:move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close/>
                  <a:moveTo>
                    <a:pt x="154" y="87"/>
                  </a:moveTo>
                  <a:lnTo>
                    <a:pt x="154" y="87"/>
                  </a:lnTo>
                  <a:lnTo>
                    <a:pt x="154" y="87"/>
                  </a:lnTo>
                  <a:lnTo>
                    <a:pt x="154" y="87"/>
                  </a:lnTo>
                  <a:lnTo>
                    <a:pt x="154" y="87"/>
                  </a:lnTo>
                  <a:lnTo>
                    <a:pt x="154" y="87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4" y="87"/>
                  </a:lnTo>
                  <a:lnTo>
                    <a:pt x="154" y="87"/>
                  </a:lnTo>
                  <a:close/>
                  <a:moveTo>
                    <a:pt x="26" y="81"/>
                  </a:move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close/>
                  <a:moveTo>
                    <a:pt x="66" y="114"/>
                  </a:move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4" y="114"/>
                  </a:lnTo>
                  <a:lnTo>
                    <a:pt x="64" y="114"/>
                  </a:lnTo>
                  <a:lnTo>
                    <a:pt x="64" y="114"/>
                  </a:lnTo>
                  <a:lnTo>
                    <a:pt x="64" y="114"/>
                  </a:lnTo>
                  <a:lnTo>
                    <a:pt x="66" y="114"/>
                  </a:lnTo>
                  <a:lnTo>
                    <a:pt x="66" y="114"/>
                  </a:lnTo>
                  <a:close/>
                  <a:moveTo>
                    <a:pt x="104" y="67"/>
                  </a:moveTo>
                  <a:lnTo>
                    <a:pt x="104" y="67"/>
                  </a:lnTo>
                  <a:lnTo>
                    <a:pt x="102" y="67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7"/>
                  </a:lnTo>
                  <a:lnTo>
                    <a:pt x="104" y="67"/>
                  </a:lnTo>
                  <a:close/>
                  <a:moveTo>
                    <a:pt x="56" y="98"/>
                  </a:move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close/>
                  <a:moveTo>
                    <a:pt x="83" y="85"/>
                  </a:moveTo>
                  <a:lnTo>
                    <a:pt x="83" y="85"/>
                  </a:lnTo>
                  <a:lnTo>
                    <a:pt x="83" y="85"/>
                  </a:lnTo>
                  <a:lnTo>
                    <a:pt x="83" y="85"/>
                  </a:lnTo>
                  <a:lnTo>
                    <a:pt x="83" y="84"/>
                  </a:lnTo>
                  <a:lnTo>
                    <a:pt x="83" y="84"/>
                  </a:lnTo>
                  <a:lnTo>
                    <a:pt x="83" y="84"/>
                  </a:lnTo>
                  <a:lnTo>
                    <a:pt x="83" y="84"/>
                  </a:lnTo>
                  <a:lnTo>
                    <a:pt x="83" y="85"/>
                  </a:lnTo>
                  <a:lnTo>
                    <a:pt x="83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Freeform 117">
              <a:extLst>
                <a:ext uri="{FF2B5EF4-FFF2-40B4-BE49-F238E27FC236}">
                  <a16:creationId xmlns:a16="http://schemas.microsoft.com/office/drawing/2014/main" id="{6A48DFB7-DCA8-40F7-8FE0-6C406D20CA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0291" y="1473499"/>
              <a:ext cx="36513" cy="38100"/>
            </a:xfrm>
            <a:custGeom>
              <a:avLst/>
              <a:gdLst>
                <a:gd name="T0" fmla="*/ 14 w 23"/>
                <a:gd name="T1" fmla="*/ 1 h 24"/>
                <a:gd name="T2" fmla="*/ 14 w 23"/>
                <a:gd name="T3" fmla="*/ 1 h 24"/>
                <a:gd name="T4" fmla="*/ 17 w 23"/>
                <a:gd name="T5" fmla="*/ 1 h 24"/>
                <a:gd name="T6" fmla="*/ 20 w 23"/>
                <a:gd name="T7" fmla="*/ 3 h 24"/>
                <a:gd name="T8" fmla="*/ 20 w 23"/>
                <a:gd name="T9" fmla="*/ 3 h 24"/>
                <a:gd name="T10" fmla="*/ 23 w 23"/>
                <a:gd name="T11" fmla="*/ 6 h 24"/>
                <a:gd name="T12" fmla="*/ 23 w 23"/>
                <a:gd name="T13" fmla="*/ 9 h 24"/>
                <a:gd name="T14" fmla="*/ 23 w 23"/>
                <a:gd name="T15" fmla="*/ 9 h 24"/>
                <a:gd name="T16" fmla="*/ 22 w 23"/>
                <a:gd name="T17" fmla="*/ 16 h 24"/>
                <a:gd name="T18" fmla="*/ 19 w 23"/>
                <a:gd name="T19" fmla="*/ 20 h 24"/>
                <a:gd name="T20" fmla="*/ 19 w 23"/>
                <a:gd name="T21" fmla="*/ 20 h 24"/>
                <a:gd name="T22" fmla="*/ 16 w 23"/>
                <a:gd name="T23" fmla="*/ 24 h 24"/>
                <a:gd name="T24" fmla="*/ 11 w 23"/>
                <a:gd name="T25" fmla="*/ 24 h 24"/>
                <a:gd name="T26" fmla="*/ 11 w 23"/>
                <a:gd name="T27" fmla="*/ 24 h 24"/>
                <a:gd name="T28" fmla="*/ 8 w 23"/>
                <a:gd name="T29" fmla="*/ 22 h 24"/>
                <a:gd name="T30" fmla="*/ 5 w 23"/>
                <a:gd name="T31" fmla="*/ 20 h 24"/>
                <a:gd name="T32" fmla="*/ 1 w 23"/>
                <a:gd name="T33" fmla="*/ 17 h 24"/>
                <a:gd name="T34" fmla="*/ 0 w 23"/>
                <a:gd name="T35" fmla="*/ 14 h 24"/>
                <a:gd name="T36" fmla="*/ 0 w 23"/>
                <a:gd name="T37" fmla="*/ 14 h 24"/>
                <a:gd name="T38" fmla="*/ 0 w 23"/>
                <a:gd name="T39" fmla="*/ 11 h 24"/>
                <a:gd name="T40" fmla="*/ 0 w 23"/>
                <a:gd name="T41" fmla="*/ 8 h 24"/>
                <a:gd name="T42" fmla="*/ 1 w 23"/>
                <a:gd name="T43" fmla="*/ 5 h 24"/>
                <a:gd name="T44" fmla="*/ 5 w 23"/>
                <a:gd name="T45" fmla="*/ 1 h 24"/>
                <a:gd name="T46" fmla="*/ 5 w 23"/>
                <a:gd name="T47" fmla="*/ 1 h 24"/>
                <a:gd name="T48" fmla="*/ 11 w 23"/>
                <a:gd name="T49" fmla="*/ 0 h 24"/>
                <a:gd name="T50" fmla="*/ 11 w 23"/>
                <a:gd name="T51" fmla="*/ 0 h 24"/>
                <a:gd name="T52" fmla="*/ 12 w 23"/>
                <a:gd name="T53" fmla="*/ 0 h 24"/>
                <a:gd name="T54" fmla="*/ 12 w 23"/>
                <a:gd name="T55" fmla="*/ 0 h 24"/>
                <a:gd name="T56" fmla="*/ 14 w 23"/>
                <a:gd name="T57" fmla="*/ 1 h 24"/>
                <a:gd name="T58" fmla="*/ 14 w 23"/>
                <a:gd name="T59" fmla="*/ 1 h 24"/>
                <a:gd name="T60" fmla="*/ 5 w 23"/>
                <a:gd name="T61" fmla="*/ 14 h 24"/>
                <a:gd name="T62" fmla="*/ 5 w 23"/>
                <a:gd name="T63" fmla="*/ 14 h 24"/>
                <a:gd name="T64" fmla="*/ 6 w 23"/>
                <a:gd name="T65" fmla="*/ 9 h 24"/>
                <a:gd name="T66" fmla="*/ 8 w 23"/>
                <a:gd name="T67" fmla="*/ 6 h 24"/>
                <a:gd name="T68" fmla="*/ 8 w 23"/>
                <a:gd name="T69" fmla="*/ 6 h 24"/>
                <a:gd name="T70" fmla="*/ 5 w 23"/>
                <a:gd name="T71" fmla="*/ 9 h 24"/>
                <a:gd name="T72" fmla="*/ 5 w 23"/>
                <a:gd name="T73" fmla="*/ 13 h 24"/>
                <a:gd name="T74" fmla="*/ 5 w 23"/>
                <a:gd name="T75" fmla="*/ 14 h 24"/>
                <a:gd name="T76" fmla="*/ 5 w 23"/>
                <a:gd name="T77" fmla="*/ 14 h 24"/>
                <a:gd name="T78" fmla="*/ 11 w 23"/>
                <a:gd name="T79" fmla="*/ 13 h 24"/>
                <a:gd name="T80" fmla="*/ 11 w 23"/>
                <a:gd name="T81" fmla="*/ 13 h 24"/>
                <a:gd name="T82" fmla="*/ 14 w 23"/>
                <a:gd name="T83" fmla="*/ 11 h 24"/>
                <a:gd name="T84" fmla="*/ 14 w 23"/>
                <a:gd name="T85" fmla="*/ 11 h 24"/>
                <a:gd name="T86" fmla="*/ 14 w 23"/>
                <a:gd name="T87" fmla="*/ 9 h 24"/>
                <a:gd name="T88" fmla="*/ 14 w 23"/>
                <a:gd name="T89" fmla="*/ 9 h 24"/>
                <a:gd name="T90" fmla="*/ 12 w 23"/>
                <a:gd name="T91" fmla="*/ 8 h 24"/>
                <a:gd name="T92" fmla="*/ 12 w 23"/>
                <a:gd name="T93" fmla="*/ 8 h 24"/>
                <a:gd name="T94" fmla="*/ 11 w 23"/>
                <a:gd name="T95" fmla="*/ 9 h 24"/>
                <a:gd name="T96" fmla="*/ 11 w 23"/>
                <a:gd name="T97" fmla="*/ 13 h 24"/>
                <a:gd name="T98" fmla="*/ 11 w 23"/>
                <a:gd name="T9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" h="24">
                  <a:moveTo>
                    <a:pt x="14" y="1"/>
                  </a:moveTo>
                  <a:lnTo>
                    <a:pt x="14" y="1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3" y="6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2" y="16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1" y="5"/>
                  </a:lnTo>
                  <a:lnTo>
                    <a:pt x="5" y="1"/>
                  </a:lnTo>
                  <a:lnTo>
                    <a:pt x="5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4" y="1"/>
                  </a:lnTo>
                  <a:close/>
                  <a:moveTo>
                    <a:pt x="5" y="14"/>
                  </a:moveTo>
                  <a:lnTo>
                    <a:pt x="5" y="14"/>
                  </a:lnTo>
                  <a:lnTo>
                    <a:pt x="6" y="9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9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4"/>
                  </a:lnTo>
                  <a:close/>
                  <a:moveTo>
                    <a:pt x="11" y="13"/>
                  </a:moveTo>
                  <a:lnTo>
                    <a:pt x="11" y="13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1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Freeform 118">
              <a:extLst>
                <a:ext uri="{FF2B5EF4-FFF2-40B4-BE49-F238E27FC236}">
                  <a16:creationId xmlns:a16="http://schemas.microsoft.com/office/drawing/2014/main" id="{F82159ED-8412-438B-905D-14C4B5A37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9979" y="1891012"/>
              <a:ext cx="39688" cy="33338"/>
            </a:xfrm>
            <a:custGeom>
              <a:avLst/>
              <a:gdLst>
                <a:gd name="T0" fmla="*/ 14 w 25"/>
                <a:gd name="T1" fmla="*/ 21 h 21"/>
                <a:gd name="T2" fmla="*/ 14 w 25"/>
                <a:gd name="T3" fmla="*/ 21 h 21"/>
                <a:gd name="T4" fmla="*/ 9 w 25"/>
                <a:gd name="T5" fmla="*/ 19 h 21"/>
                <a:gd name="T6" fmla="*/ 5 w 25"/>
                <a:gd name="T7" fmla="*/ 16 h 21"/>
                <a:gd name="T8" fmla="*/ 5 w 25"/>
                <a:gd name="T9" fmla="*/ 16 h 21"/>
                <a:gd name="T10" fmla="*/ 2 w 25"/>
                <a:gd name="T11" fmla="*/ 13 h 21"/>
                <a:gd name="T12" fmla="*/ 2 w 25"/>
                <a:gd name="T13" fmla="*/ 13 h 21"/>
                <a:gd name="T14" fmla="*/ 0 w 25"/>
                <a:gd name="T15" fmla="*/ 10 h 21"/>
                <a:gd name="T16" fmla="*/ 2 w 25"/>
                <a:gd name="T17" fmla="*/ 5 h 21"/>
                <a:gd name="T18" fmla="*/ 2 w 25"/>
                <a:gd name="T19" fmla="*/ 5 h 21"/>
                <a:gd name="T20" fmla="*/ 5 w 25"/>
                <a:gd name="T21" fmla="*/ 3 h 21"/>
                <a:gd name="T22" fmla="*/ 5 w 25"/>
                <a:gd name="T23" fmla="*/ 3 h 21"/>
                <a:gd name="T24" fmla="*/ 6 w 25"/>
                <a:gd name="T25" fmla="*/ 2 h 21"/>
                <a:gd name="T26" fmla="*/ 6 w 25"/>
                <a:gd name="T27" fmla="*/ 2 h 21"/>
                <a:gd name="T28" fmla="*/ 8 w 25"/>
                <a:gd name="T29" fmla="*/ 0 h 21"/>
                <a:gd name="T30" fmla="*/ 13 w 25"/>
                <a:gd name="T31" fmla="*/ 0 h 21"/>
                <a:gd name="T32" fmla="*/ 13 w 25"/>
                <a:gd name="T33" fmla="*/ 0 h 21"/>
                <a:gd name="T34" fmla="*/ 14 w 25"/>
                <a:gd name="T35" fmla="*/ 0 h 21"/>
                <a:gd name="T36" fmla="*/ 14 w 25"/>
                <a:gd name="T37" fmla="*/ 0 h 21"/>
                <a:gd name="T38" fmla="*/ 16 w 25"/>
                <a:gd name="T39" fmla="*/ 0 h 21"/>
                <a:gd name="T40" fmla="*/ 19 w 25"/>
                <a:gd name="T41" fmla="*/ 2 h 21"/>
                <a:gd name="T42" fmla="*/ 19 w 25"/>
                <a:gd name="T43" fmla="*/ 2 h 21"/>
                <a:gd name="T44" fmla="*/ 22 w 25"/>
                <a:gd name="T45" fmla="*/ 5 h 21"/>
                <a:gd name="T46" fmla="*/ 22 w 25"/>
                <a:gd name="T47" fmla="*/ 5 h 21"/>
                <a:gd name="T48" fmla="*/ 25 w 25"/>
                <a:gd name="T49" fmla="*/ 8 h 21"/>
                <a:gd name="T50" fmla="*/ 25 w 25"/>
                <a:gd name="T51" fmla="*/ 11 h 21"/>
                <a:gd name="T52" fmla="*/ 25 w 25"/>
                <a:gd name="T53" fmla="*/ 11 h 21"/>
                <a:gd name="T54" fmla="*/ 24 w 25"/>
                <a:gd name="T55" fmla="*/ 16 h 21"/>
                <a:gd name="T56" fmla="*/ 22 w 25"/>
                <a:gd name="T57" fmla="*/ 18 h 21"/>
                <a:gd name="T58" fmla="*/ 19 w 25"/>
                <a:gd name="T59" fmla="*/ 19 h 21"/>
                <a:gd name="T60" fmla="*/ 14 w 25"/>
                <a:gd name="T61" fmla="*/ 21 h 21"/>
                <a:gd name="T62" fmla="*/ 14 w 25"/>
                <a:gd name="T63" fmla="*/ 21 h 21"/>
                <a:gd name="T64" fmla="*/ 13 w 25"/>
                <a:gd name="T65" fmla="*/ 15 h 21"/>
                <a:gd name="T66" fmla="*/ 13 w 25"/>
                <a:gd name="T67" fmla="*/ 15 h 21"/>
                <a:gd name="T68" fmla="*/ 13 w 25"/>
                <a:gd name="T69" fmla="*/ 11 h 21"/>
                <a:gd name="T70" fmla="*/ 13 w 25"/>
                <a:gd name="T71" fmla="*/ 10 h 21"/>
                <a:gd name="T72" fmla="*/ 13 w 25"/>
                <a:gd name="T73" fmla="*/ 10 h 21"/>
                <a:gd name="T74" fmla="*/ 11 w 25"/>
                <a:gd name="T75" fmla="*/ 8 h 21"/>
                <a:gd name="T76" fmla="*/ 11 w 25"/>
                <a:gd name="T77" fmla="*/ 8 h 21"/>
                <a:gd name="T78" fmla="*/ 11 w 25"/>
                <a:gd name="T79" fmla="*/ 11 h 21"/>
                <a:gd name="T80" fmla="*/ 13 w 25"/>
                <a:gd name="T81" fmla="*/ 15 h 21"/>
                <a:gd name="T82" fmla="*/ 13 w 25"/>
                <a:gd name="T83" fmla="*/ 15 h 21"/>
                <a:gd name="T84" fmla="*/ 17 w 25"/>
                <a:gd name="T85" fmla="*/ 8 h 21"/>
                <a:gd name="T86" fmla="*/ 17 w 25"/>
                <a:gd name="T87" fmla="*/ 8 h 21"/>
                <a:gd name="T88" fmla="*/ 17 w 25"/>
                <a:gd name="T89" fmla="*/ 8 h 21"/>
                <a:gd name="T90" fmla="*/ 17 w 25"/>
                <a:gd name="T91" fmla="*/ 8 h 21"/>
                <a:gd name="T92" fmla="*/ 16 w 25"/>
                <a:gd name="T93" fmla="*/ 10 h 21"/>
                <a:gd name="T94" fmla="*/ 16 w 25"/>
                <a:gd name="T95" fmla="*/ 10 h 21"/>
                <a:gd name="T96" fmla="*/ 17 w 25"/>
                <a:gd name="T97" fmla="*/ 10 h 21"/>
                <a:gd name="T98" fmla="*/ 17 w 25"/>
                <a:gd name="T99" fmla="*/ 10 h 21"/>
                <a:gd name="T100" fmla="*/ 17 w 25"/>
                <a:gd name="T101" fmla="*/ 8 h 21"/>
                <a:gd name="T102" fmla="*/ 17 w 25"/>
                <a:gd name="T103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" h="21">
                  <a:moveTo>
                    <a:pt x="14" y="21"/>
                  </a:moveTo>
                  <a:lnTo>
                    <a:pt x="14" y="21"/>
                  </a:lnTo>
                  <a:lnTo>
                    <a:pt x="9" y="1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2" y="5"/>
                  </a:lnTo>
                  <a:lnTo>
                    <a:pt x="2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5" y="8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4" y="16"/>
                  </a:lnTo>
                  <a:lnTo>
                    <a:pt x="22" y="18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4" y="21"/>
                  </a:lnTo>
                  <a:close/>
                  <a:moveTo>
                    <a:pt x="13" y="15"/>
                  </a:moveTo>
                  <a:lnTo>
                    <a:pt x="13" y="15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13" y="15"/>
                  </a:lnTo>
                  <a:lnTo>
                    <a:pt x="13" y="15"/>
                  </a:lnTo>
                  <a:close/>
                  <a:moveTo>
                    <a:pt x="17" y="8"/>
                  </a:move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Freeform 119">
              <a:extLst>
                <a:ext uri="{FF2B5EF4-FFF2-40B4-BE49-F238E27FC236}">
                  <a16:creationId xmlns:a16="http://schemas.microsoft.com/office/drawing/2014/main" id="{2CB3D3B5-F7AE-4436-B6FD-BDBC8E1092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2366" y="1881487"/>
              <a:ext cx="38100" cy="33338"/>
            </a:xfrm>
            <a:custGeom>
              <a:avLst/>
              <a:gdLst>
                <a:gd name="T0" fmla="*/ 16 w 24"/>
                <a:gd name="T1" fmla="*/ 17 h 21"/>
                <a:gd name="T2" fmla="*/ 16 w 24"/>
                <a:gd name="T3" fmla="*/ 19 h 21"/>
                <a:gd name="T4" fmla="*/ 11 w 24"/>
                <a:gd name="T5" fmla="*/ 21 h 21"/>
                <a:gd name="T6" fmla="*/ 11 w 24"/>
                <a:gd name="T7" fmla="*/ 21 h 21"/>
                <a:gd name="T8" fmla="*/ 6 w 24"/>
                <a:gd name="T9" fmla="*/ 21 h 21"/>
                <a:gd name="T10" fmla="*/ 0 w 24"/>
                <a:gd name="T11" fmla="*/ 13 h 21"/>
                <a:gd name="T12" fmla="*/ 0 w 24"/>
                <a:gd name="T13" fmla="*/ 8 h 21"/>
                <a:gd name="T14" fmla="*/ 3 w 24"/>
                <a:gd name="T15" fmla="*/ 3 h 21"/>
                <a:gd name="T16" fmla="*/ 6 w 24"/>
                <a:gd name="T17" fmla="*/ 2 h 21"/>
                <a:gd name="T18" fmla="*/ 8 w 24"/>
                <a:gd name="T19" fmla="*/ 0 h 21"/>
                <a:gd name="T20" fmla="*/ 16 w 24"/>
                <a:gd name="T21" fmla="*/ 2 h 21"/>
                <a:gd name="T22" fmla="*/ 18 w 24"/>
                <a:gd name="T23" fmla="*/ 2 h 21"/>
                <a:gd name="T24" fmla="*/ 19 w 24"/>
                <a:gd name="T25" fmla="*/ 2 h 21"/>
                <a:gd name="T26" fmla="*/ 21 w 24"/>
                <a:gd name="T27" fmla="*/ 5 h 21"/>
                <a:gd name="T28" fmla="*/ 22 w 24"/>
                <a:gd name="T29" fmla="*/ 6 h 21"/>
                <a:gd name="T30" fmla="*/ 24 w 24"/>
                <a:gd name="T31" fmla="*/ 14 h 21"/>
                <a:gd name="T32" fmla="*/ 21 w 24"/>
                <a:gd name="T33" fmla="*/ 16 h 21"/>
                <a:gd name="T34" fmla="*/ 18 w 24"/>
                <a:gd name="T35" fmla="*/ 17 h 21"/>
                <a:gd name="T36" fmla="*/ 16 w 24"/>
                <a:gd name="T37" fmla="*/ 17 h 21"/>
                <a:gd name="T38" fmla="*/ 19 w 24"/>
                <a:gd name="T39" fmla="*/ 8 h 21"/>
                <a:gd name="T40" fmla="*/ 18 w 24"/>
                <a:gd name="T41" fmla="*/ 14 h 21"/>
                <a:gd name="T42" fmla="*/ 21 w 24"/>
                <a:gd name="T43" fmla="*/ 11 h 21"/>
                <a:gd name="T44" fmla="*/ 21 w 24"/>
                <a:gd name="T45" fmla="*/ 9 h 21"/>
                <a:gd name="T46" fmla="*/ 19 w 24"/>
                <a:gd name="T47" fmla="*/ 8 h 21"/>
                <a:gd name="T48" fmla="*/ 10 w 24"/>
                <a:gd name="T49" fmla="*/ 16 h 21"/>
                <a:gd name="T50" fmla="*/ 10 w 24"/>
                <a:gd name="T51" fmla="*/ 6 h 21"/>
                <a:gd name="T52" fmla="*/ 8 w 24"/>
                <a:gd name="T53" fmla="*/ 6 h 21"/>
                <a:gd name="T54" fmla="*/ 8 w 24"/>
                <a:gd name="T55" fmla="*/ 14 h 21"/>
                <a:gd name="T56" fmla="*/ 10 w 24"/>
                <a:gd name="T57" fmla="*/ 16 h 21"/>
                <a:gd name="T58" fmla="*/ 14 w 24"/>
                <a:gd name="T59" fmla="*/ 11 h 21"/>
                <a:gd name="T60" fmla="*/ 14 w 24"/>
                <a:gd name="T61" fmla="*/ 8 h 21"/>
                <a:gd name="T62" fmla="*/ 13 w 24"/>
                <a:gd name="T63" fmla="*/ 11 h 21"/>
                <a:gd name="T64" fmla="*/ 14 w 24"/>
                <a:gd name="T6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21">
                  <a:moveTo>
                    <a:pt x="16" y="17"/>
                  </a:moveTo>
                  <a:lnTo>
                    <a:pt x="16" y="17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3"/>
                  </a:lnTo>
                  <a:lnTo>
                    <a:pt x="3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4" y="9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1" y="16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6" y="17"/>
                  </a:lnTo>
                  <a:close/>
                  <a:moveTo>
                    <a:pt x="19" y="8"/>
                  </a:moveTo>
                  <a:lnTo>
                    <a:pt x="19" y="8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19" y="8"/>
                  </a:lnTo>
                  <a:lnTo>
                    <a:pt x="19" y="8"/>
                  </a:lnTo>
                  <a:close/>
                  <a:moveTo>
                    <a:pt x="10" y="16"/>
                  </a:moveTo>
                  <a:lnTo>
                    <a:pt x="10" y="1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0" y="16"/>
                  </a:lnTo>
                  <a:lnTo>
                    <a:pt x="10" y="16"/>
                  </a:lnTo>
                  <a:close/>
                  <a:moveTo>
                    <a:pt x="14" y="11"/>
                  </a:moveTo>
                  <a:lnTo>
                    <a:pt x="14" y="11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Freeform 120">
              <a:extLst>
                <a:ext uri="{FF2B5EF4-FFF2-40B4-BE49-F238E27FC236}">
                  <a16:creationId xmlns:a16="http://schemas.microsoft.com/office/drawing/2014/main" id="{EB357806-0035-4443-A65F-AF5791DF7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4416" y="1881487"/>
              <a:ext cx="38100" cy="38100"/>
            </a:xfrm>
            <a:custGeom>
              <a:avLst/>
              <a:gdLst>
                <a:gd name="T0" fmla="*/ 15 w 24"/>
                <a:gd name="T1" fmla="*/ 0 h 24"/>
                <a:gd name="T2" fmla="*/ 19 w 24"/>
                <a:gd name="T3" fmla="*/ 2 h 24"/>
                <a:gd name="T4" fmla="*/ 24 w 24"/>
                <a:gd name="T5" fmla="*/ 9 h 24"/>
                <a:gd name="T6" fmla="*/ 24 w 24"/>
                <a:gd name="T7" fmla="*/ 14 h 24"/>
                <a:gd name="T8" fmla="*/ 21 w 24"/>
                <a:gd name="T9" fmla="*/ 17 h 24"/>
                <a:gd name="T10" fmla="*/ 19 w 24"/>
                <a:gd name="T11" fmla="*/ 21 h 24"/>
                <a:gd name="T12" fmla="*/ 10 w 24"/>
                <a:gd name="T13" fmla="*/ 24 h 24"/>
                <a:gd name="T14" fmla="*/ 5 w 24"/>
                <a:gd name="T15" fmla="*/ 22 h 24"/>
                <a:gd name="T16" fmla="*/ 2 w 24"/>
                <a:gd name="T17" fmla="*/ 19 h 24"/>
                <a:gd name="T18" fmla="*/ 0 w 24"/>
                <a:gd name="T19" fmla="*/ 16 h 24"/>
                <a:gd name="T20" fmla="*/ 7 w 24"/>
                <a:gd name="T21" fmla="*/ 3 h 24"/>
                <a:gd name="T22" fmla="*/ 10 w 24"/>
                <a:gd name="T23" fmla="*/ 2 h 24"/>
                <a:gd name="T24" fmla="*/ 15 w 24"/>
                <a:gd name="T25" fmla="*/ 0 h 24"/>
                <a:gd name="T26" fmla="*/ 16 w 24"/>
                <a:gd name="T27" fmla="*/ 19 h 24"/>
                <a:gd name="T28" fmla="*/ 16 w 24"/>
                <a:gd name="T29" fmla="*/ 19 h 24"/>
                <a:gd name="T30" fmla="*/ 10 w 24"/>
                <a:gd name="T31" fmla="*/ 17 h 24"/>
                <a:gd name="T32" fmla="*/ 5 w 24"/>
                <a:gd name="T33" fmla="*/ 11 h 24"/>
                <a:gd name="T34" fmla="*/ 7 w 24"/>
                <a:gd name="T35" fmla="*/ 9 h 24"/>
                <a:gd name="T36" fmla="*/ 7 w 24"/>
                <a:gd name="T37" fmla="*/ 8 h 24"/>
                <a:gd name="T38" fmla="*/ 3 w 24"/>
                <a:gd name="T39" fmla="*/ 16 h 24"/>
                <a:gd name="T40" fmla="*/ 7 w 24"/>
                <a:gd name="T41" fmla="*/ 19 h 24"/>
                <a:gd name="T42" fmla="*/ 11 w 24"/>
                <a:gd name="T43" fmla="*/ 22 h 24"/>
                <a:gd name="T44" fmla="*/ 15 w 24"/>
                <a:gd name="T45" fmla="*/ 21 h 24"/>
                <a:gd name="T46" fmla="*/ 16 w 24"/>
                <a:gd name="T47" fmla="*/ 19 h 24"/>
                <a:gd name="T48" fmla="*/ 11 w 24"/>
                <a:gd name="T49" fmla="*/ 11 h 24"/>
                <a:gd name="T50" fmla="*/ 15 w 24"/>
                <a:gd name="T51" fmla="*/ 8 h 24"/>
                <a:gd name="T52" fmla="*/ 18 w 24"/>
                <a:gd name="T53" fmla="*/ 6 h 24"/>
                <a:gd name="T54" fmla="*/ 15 w 24"/>
                <a:gd name="T55" fmla="*/ 6 h 24"/>
                <a:gd name="T56" fmla="*/ 13 w 24"/>
                <a:gd name="T57" fmla="*/ 8 h 24"/>
                <a:gd name="T58" fmla="*/ 11 w 24"/>
                <a:gd name="T59" fmla="*/ 11 h 24"/>
                <a:gd name="T60" fmla="*/ 18 w 24"/>
                <a:gd name="T61" fmla="*/ 11 h 24"/>
                <a:gd name="T62" fmla="*/ 16 w 24"/>
                <a:gd name="T63" fmla="*/ 14 h 24"/>
                <a:gd name="T64" fmla="*/ 18 w 24"/>
                <a:gd name="T65" fmla="*/ 13 h 24"/>
                <a:gd name="T66" fmla="*/ 18 w 24"/>
                <a:gd name="T6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" h="24">
                  <a:moveTo>
                    <a:pt x="15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14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9"/>
                  </a:lnTo>
                  <a:lnTo>
                    <a:pt x="7" y="3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6" y="19"/>
                  </a:move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7" y="14"/>
                  </a:lnTo>
                  <a:lnTo>
                    <a:pt x="5" y="11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5" y="21"/>
                  </a:lnTo>
                  <a:lnTo>
                    <a:pt x="16" y="19"/>
                  </a:lnTo>
                  <a:lnTo>
                    <a:pt x="16" y="19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11" y="11"/>
                  </a:lnTo>
                  <a:close/>
                  <a:moveTo>
                    <a:pt x="18" y="11"/>
                  </a:moveTo>
                  <a:lnTo>
                    <a:pt x="18" y="11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8" y="11"/>
                  </a:lnTo>
                  <a:lnTo>
                    <a:pt x="18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121">
              <a:extLst>
                <a:ext uri="{FF2B5EF4-FFF2-40B4-BE49-F238E27FC236}">
                  <a16:creationId xmlns:a16="http://schemas.microsoft.com/office/drawing/2014/main" id="{51429462-4847-4636-9F9E-99D1F7544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44429" y="1813224"/>
              <a:ext cx="36513" cy="38100"/>
            </a:xfrm>
            <a:custGeom>
              <a:avLst/>
              <a:gdLst>
                <a:gd name="T0" fmla="*/ 11 w 23"/>
                <a:gd name="T1" fmla="*/ 0 h 24"/>
                <a:gd name="T2" fmla="*/ 18 w 23"/>
                <a:gd name="T3" fmla="*/ 4 h 24"/>
                <a:gd name="T4" fmla="*/ 21 w 23"/>
                <a:gd name="T5" fmla="*/ 7 h 24"/>
                <a:gd name="T6" fmla="*/ 23 w 23"/>
                <a:gd name="T7" fmla="*/ 13 h 24"/>
                <a:gd name="T8" fmla="*/ 21 w 23"/>
                <a:gd name="T9" fmla="*/ 19 h 24"/>
                <a:gd name="T10" fmla="*/ 19 w 23"/>
                <a:gd name="T11" fmla="*/ 23 h 24"/>
                <a:gd name="T12" fmla="*/ 10 w 23"/>
                <a:gd name="T13" fmla="*/ 24 h 24"/>
                <a:gd name="T14" fmla="*/ 8 w 23"/>
                <a:gd name="T15" fmla="*/ 24 h 24"/>
                <a:gd name="T16" fmla="*/ 4 w 23"/>
                <a:gd name="T17" fmla="*/ 21 h 24"/>
                <a:gd name="T18" fmla="*/ 0 w 23"/>
                <a:gd name="T19" fmla="*/ 15 h 24"/>
                <a:gd name="T20" fmla="*/ 0 w 23"/>
                <a:gd name="T21" fmla="*/ 11 h 24"/>
                <a:gd name="T22" fmla="*/ 4 w 23"/>
                <a:gd name="T23" fmla="*/ 5 h 24"/>
                <a:gd name="T24" fmla="*/ 11 w 23"/>
                <a:gd name="T25" fmla="*/ 0 h 24"/>
                <a:gd name="T26" fmla="*/ 7 w 23"/>
                <a:gd name="T27" fmla="*/ 16 h 24"/>
                <a:gd name="T28" fmla="*/ 7 w 23"/>
                <a:gd name="T29" fmla="*/ 16 h 24"/>
                <a:gd name="T30" fmla="*/ 8 w 23"/>
                <a:gd name="T31" fmla="*/ 11 h 24"/>
                <a:gd name="T32" fmla="*/ 11 w 23"/>
                <a:gd name="T33" fmla="*/ 7 h 24"/>
                <a:gd name="T34" fmla="*/ 11 w 23"/>
                <a:gd name="T35" fmla="*/ 7 h 24"/>
                <a:gd name="T36" fmla="*/ 15 w 23"/>
                <a:gd name="T37" fmla="*/ 10 h 24"/>
                <a:gd name="T38" fmla="*/ 15 w 23"/>
                <a:gd name="T39" fmla="*/ 11 h 24"/>
                <a:gd name="T40" fmla="*/ 16 w 23"/>
                <a:gd name="T41" fmla="*/ 13 h 24"/>
                <a:gd name="T42" fmla="*/ 16 w 23"/>
                <a:gd name="T43" fmla="*/ 16 h 24"/>
                <a:gd name="T44" fmla="*/ 18 w 23"/>
                <a:gd name="T45" fmla="*/ 15 h 24"/>
                <a:gd name="T46" fmla="*/ 19 w 23"/>
                <a:gd name="T47" fmla="*/ 10 h 24"/>
                <a:gd name="T48" fmla="*/ 18 w 23"/>
                <a:gd name="T49" fmla="*/ 8 h 24"/>
                <a:gd name="T50" fmla="*/ 15 w 23"/>
                <a:gd name="T51" fmla="*/ 7 h 24"/>
                <a:gd name="T52" fmla="*/ 11 w 23"/>
                <a:gd name="T53" fmla="*/ 5 h 24"/>
                <a:gd name="T54" fmla="*/ 8 w 23"/>
                <a:gd name="T55" fmla="*/ 7 h 24"/>
                <a:gd name="T56" fmla="*/ 5 w 23"/>
                <a:gd name="T57" fmla="*/ 13 h 24"/>
                <a:gd name="T58" fmla="*/ 5 w 23"/>
                <a:gd name="T59" fmla="*/ 15 h 24"/>
                <a:gd name="T60" fmla="*/ 7 w 23"/>
                <a:gd name="T61" fmla="*/ 16 h 24"/>
                <a:gd name="T62" fmla="*/ 15 w 23"/>
                <a:gd name="T63" fmla="*/ 21 h 24"/>
                <a:gd name="T64" fmla="*/ 10 w 23"/>
                <a:gd name="T65" fmla="*/ 21 h 24"/>
                <a:gd name="T66" fmla="*/ 15 w 23"/>
                <a:gd name="T6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4">
                  <a:moveTo>
                    <a:pt x="11" y="0"/>
                  </a:moveTo>
                  <a:lnTo>
                    <a:pt x="11" y="0"/>
                  </a:lnTo>
                  <a:lnTo>
                    <a:pt x="15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19" y="23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1" y="0"/>
                  </a:lnTo>
                  <a:close/>
                  <a:moveTo>
                    <a:pt x="7" y="16"/>
                  </a:move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8" y="11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3" y="8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3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5" y="7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  <a:moveTo>
                    <a:pt x="15" y="21"/>
                  </a:moveTo>
                  <a:lnTo>
                    <a:pt x="15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Freeform 122">
              <a:extLst>
                <a:ext uri="{FF2B5EF4-FFF2-40B4-BE49-F238E27FC236}">
                  <a16:creationId xmlns:a16="http://schemas.microsoft.com/office/drawing/2014/main" id="{B214A042-5649-42B6-A02C-CD8CF0DEF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4579" y="1833862"/>
              <a:ext cx="33338" cy="33338"/>
            </a:xfrm>
            <a:custGeom>
              <a:avLst/>
              <a:gdLst>
                <a:gd name="T0" fmla="*/ 21 w 21"/>
                <a:gd name="T1" fmla="*/ 10 h 21"/>
                <a:gd name="T2" fmla="*/ 21 w 21"/>
                <a:gd name="T3" fmla="*/ 10 h 21"/>
                <a:gd name="T4" fmla="*/ 19 w 21"/>
                <a:gd name="T5" fmla="*/ 16 h 21"/>
                <a:gd name="T6" fmla="*/ 19 w 21"/>
                <a:gd name="T7" fmla="*/ 16 h 21"/>
                <a:gd name="T8" fmla="*/ 16 w 21"/>
                <a:gd name="T9" fmla="*/ 19 h 21"/>
                <a:gd name="T10" fmla="*/ 14 w 21"/>
                <a:gd name="T11" fmla="*/ 21 h 21"/>
                <a:gd name="T12" fmla="*/ 11 w 21"/>
                <a:gd name="T13" fmla="*/ 21 h 21"/>
                <a:gd name="T14" fmla="*/ 7 w 21"/>
                <a:gd name="T15" fmla="*/ 21 h 21"/>
                <a:gd name="T16" fmla="*/ 7 w 21"/>
                <a:gd name="T17" fmla="*/ 21 h 21"/>
                <a:gd name="T18" fmla="*/ 3 w 21"/>
                <a:gd name="T19" fmla="*/ 19 h 21"/>
                <a:gd name="T20" fmla="*/ 3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0 w 21"/>
                <a:gd name="T27" fmla="*/ 11 h 21"/>
                <a:gd name="T28" fmla="*/ 2 w 21"/>
                <a:gd name="T29" fmla="*/ 5 h 21"/>
                <a:gd name="T30" fmla="*/ 2 w 21"/>
                <a:gd name="T31" fmla="*/ 5 h 21"/>
                <a:gd name="T32" fmla="*/ 5 w 21"/>
                <a:gd name="T33" fmla="*/ 2 h 21"/>
                <a:gd name="T34" fmla="*/ 10 w 21"/>
                <a:gd name="T35" fmla="*/ 0 h 21"/>
                <a:gd name="T36" fmla="*/ 14 w 21"/>
                <a:gd name="T37" fmla="*/ 0 h 21"/>
                <a:gd name="T38" fmla="*/ 18 w 21"/>
                <a:gd name="T39" fmla="*/ 3 h 21"/>
                <a:gd name="T40" fmla="*/ 18 w 21"/>
                <a:gd name="T41" fmla="*/ 3 h 21"/>
                <a:gd name="T42" fmla="*/ 19 w 21"/>
                <a:gd name="T43" fmla="*/ 5 h 21"/>
                <a:gd name="T44" fmla="*/ 21 w 21"/>
                <a:gd name="T45" fmla="*/ 8 h 21"/>
                <a:gd name="T46" fmla="*/ 21 w 21"/>
                <a:gd name="T47" fmla="*/ 8 h 21"/>
                <a:gd name="T48" fmla="*/ 21 w 21"/>
                <a:gd name="T49" fmla="*/ 10 h 21"/>
                <a:gd name="T50" fmla="*/ 21 w 21"/>
                <a:gd name="T51" fmla="*/ 10 h 21"/>
                <a:gd name="T52" fmla="*/ 7 w 21"/>
                <a:gd name="T53" fmla="*/ 11 h 21"/>
                <a:gd name="T54" fmla="*/ 7 w 21"/>
                <a:gd name="T55" fmla="*/ 11 h 21"/>
                <a:gd name="T56" fmla="*/ 7 w 21"/>
                <a:gd name="T57" fmla="*/ 13 h 21"/>
                <a:gd name="T58" fmla="*/ 7 w 21"/>
                <a:gd name="T59" fmla="*/ 14 h 21"/>
                <a:gd name="T60" fmla="*/ 7 w 21"/>
                <a:gd name="T61" fmla="*/ 14 h 21"/>
                <a:gd name="T62" fmla="*/ 7 w 21"/>
                <a:gd name="T63" fmla="*/ 16 h 21"/>
                <a:gd name="T64" fmla="*/ 7 w 21"/>
                <a:gd name="T65" fmla="*/ 16 h 21"/>
                <a:gd name="T66" fmla="*/ 10 w 21"/>
                <a:gd name="T67" fmla="*/ 16 h 21"/>
                <a:gd name="T68" fmla="*/ 10 w 21"/>
                <a:gd name="T69" fmla="*/ 16 h 21"/>
                <a:gd name="T70" fmla="*/ 8 w 21"/>
                <a:gd name="T71" fmla="*/ 13 h 21"/>
                <a:gd name="T72" fmla="*/ 7 w 21"/>
                <a:gd name="T73" fmla="*/ 11 h 21"/>
                <a:gd name="T74" fmla="*/ 7 w 21"/>
                <a:gd name="T75" fmla="*/ 11 h 21"/>
                <a:gd name="T76" fmla="*/ 7 w 21"/>
                <a:gd name="T77" fmla="*/ 8 h 21"/>
                <a:gd name="T78" fmla="*/ 7 w 21"/>
                <a:gd name="T79" fmla="*/ 8 h 21"/>
                <a:gd name="T80" fmla="*/ 8 w 21"/>
                <a:gd name="T81" fmla="*/ 8 h 21"/>
                <a:gd name="T82" fmla="*/ 10 w 21"/>
                <a:gd name="T83" fmla="*/ 6 h 21"/>
                <a:gd name="T84" fmla="*/ 10 w 21"/>
                <a:gd name="T85" fmla="*/ 6 h 21"/>
                <a:gd name="T86" fmla="*/ 8 w 21"/>
                <a:gd name="T87" fmla="*/ 6 h 21"/>
                <a:gd name="T88" fmla="*/ 7 w 21"/>
                <a:gd name="T89" fmla="*/ 8 h 21"/>
                <a:gd name="T90" fmla="*/ 7 w 21"/>
                <a:gd name="T91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" h="21">
                  <a:moveTo>
                    <a:pt x="21" y="10"/>
                  </a:moveTo>
                  <a:lnTo>
                    <a:pt x="21" y="10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5"/>
                  </a:lnTo>
                  <a:lnTo>
                    <a:pt x="2" y="5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5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0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13"/>
                  </a:lnTo>
                  <a:lnTo>
                    <a:pt x="7" y="11"/>
                  </a:lnTo>
                  <a:lnTo>
                    <a:pt x="7" y="11"/>
                  </a:lnTo>
                  <a:close/>
                  <a:moveTo>
                    <a:pt x="7" y="8"/>
                  </a:moveTo>
                  <a:lnTo>
                    <a:pt x="7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Freeform 123">
              <a:extLst>
                <a:ext uri="{FF2B5EF4-FFF2-40B4-BE49-F238E27FC236}">
                  <a16:creationId xmlns:a16="http://schemas.microsoft.com/office/drawing/2014/main" id="{471E509A-6DB1-4AC6-99C9-DF020516C2DF}"/>
                </a:ext>
              </a:extLst>
            </p:cNvPr>
            <p:cNvSpPr/>
            <p:nvPr/>
          </p:nvSpPr>
          <p:spPr bwMode="auto">
            <a:xfrm>
              <a:off x="8025379" y="1478262"/>
              <a:ext cx="31750" cy="30163"/>
            </a:xfrm>
            <a:custGeom>
              <a:avLst/>
              <a:gdLst>
                <a:gd name="T0" fmla="*/ 20 w 20"/>
                <a:gd name="T1" fmla="*/ 10 h 19"/>
                <a:gd name="T2" fmla="*/ 20 w 20"/>
                <a:gd name="T3" fmla="*/ 10 h 19"/>
                <a:gd name="T4" fmla="*/ 19 w 20"/>
                <a:gd name="T5" fmla="*/ 16 h 19"/>
                <a:gd name="T6" fmla="*/ 19 w 20"/>
                <a:gd name="T7" fmla="*/ 16 h 19"/>
                <a:gd name="T8" fmla="*/ 16 w 20"/>
                <a:gd name="T9" fmla="*/ 19 h 19"/>
                <a:gd name="T10" fmla="*/ 11 w 20"/>
                <a:gd name="T11" fmla="*/ 19 h 19"/>
                <a:gd name="T12" fmla="*/ 11 w 20"/>
                <a:gd name="T13" fmla="*/ 19 h 19"/>
                <a:gd name="T14" fmla="*/ 6 w 20"/>
                <a:gd name="T15" fmla="*/ 19 h 19"/>
                <a:gd name="T16" fmla="*/ 6 w 20"/>
                <a:gd name="T17" fmla="*/ 19 h 19"/>
                <a:gd name="T18" fmla="*/ 3 w 20"/>
                <a:gd name="T19" fmla="*/ 17 h 19"/>
                <a:gd name="T20" fmla="*/ 3 w 20"/>
                <a:gd name="T21" fmla="*/ 17 h 19"/>
                <a:gd name="T22" fmla="*/ 0 w 20"/>
                <a:gd name="T23" fmla="*/ 14 h 19"/>
                <a:gd name="T24" fmla="*/ 0 w 20"/>
                <a:gd name="T25" fmla="*/ 13 h 19"/>
                <a:gd name="T26" fmla="*/ 0 w 20"/>
                <a:gd name="T27" fmla="*/ 13 h 19"/>
                <a:gd name="T28" fmla="*/ 0 w 20"/>
                <a:gd name="T29" fmla="*/ 10 h 19"/>
                <a:gd name="T30" fmla="*/ 0 w 20"/>
                <a:gd name="T31" fmla="*/ 10 h 19"/>
                <a:gd name="T32" fmla="*/ 3 w 20"/>
                <a:gd name="T33" fmla="*/ 3 h 19"/>
                <a:gd name="T34" fmla="*/ 3 w 20"/>
                <a:gd name="T35" fmla="*/ 3 h 19"/>
                <a:gd name="T36" fmla="*/ 3 w 20"/>
                <a:gd name="T37" fmla="*/ 3 h 19"/>
                <a:gd name="T38" fmla="*/ 3 w 20"/>
                <a:gd name="T39" fmla="*/ 3 h 19"/>
                <a:gd name="T40" fmla="*/ 9 w 20"/>
                <a:gd name="T41" fmla="*/ 0 h 19"/>
                <a:gd name="T42" fmla="*/ 14 w 20"/>
                <a:gd name="T43" fmla="*/ 0 h 19"/>
                <a:gd name="T44" fmla="*/ 14 w 20"/>
                <a:gd name="T45" fmla="*/ 0 h 19"/>
                <a:gd name="T46" fmla="*/ 17 w 20"/>
                <a:gd name="T47" fmla="*/ 2 h 19"/>
                <a:gd name="T48" fmla="*/ 19 w 20"/>
                <a:gd name="T49" fmla="*/ 3 h 19"/>
                <a:gd name="T50" fmla="*/ 19 w 20"/>
                <a:gd name="T51" fmla="*/ 3 h 19"/>
                <a:gd name="T52" fmla="*/ 19 w 20"/>
                <a:gd name="T53" fmla="*/ 6 h 19"/>
                <a:gd name="T54" fmla="*/ 19 w 20"/>
                <a:gd name="T55" fmla="*/ 6 h 19"/>
                <a:gd name="T56" fmla="*/ 20 w 20"/>
                <a:gd name="T57" fmla="*/ 10 h 19"/>
                <a:gd name="T58" fmla="*/ 20 w 20"/>
                <a:gd name="T5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" h="19">
                  <a:moveTo>
                    <a:pt x="20" y="10"/>
                  </a:moveTo>
                  <a:lnTo>
                    <a:pt x="20" y="10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Freeform 124">
              <a:extLst>
                <a:ext uri="{FF2B5EF4-FFF2-40B4-BE49-F238E27FC236}">
                  <a16:creationId xmlns:a16="http://schemas.microsoft.com/office/drawing/2014/main" id="{A0C89008-6544-4B9A-B58E-CE63C8F838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0616" y="1541762"/>
              <a:ext cx="30163" cy="31750"/>
            </a:xfrm>
            <a:custGeom>
              <a:avLst/>
              <a:gdLst>
                <a:gd name="T0" fmla="*/ 19 w 19"/>
                <a:gd name="T1" fmla="*/ 7 h 20"/>
                <a:gd name="T2" fmla="*/ 19 w 19"/>
                <a:gd name="T3" fmla="*/ 7 h 20"/>
                <a:gd name="T4" fmla="*/ 17 w 19"/>
                <a:gd name="T5" fmla="*/ 12 h 20"/>
                <a:gd name="T6" fmla="*/ 15 w 19"/>
                <a:gd name="T7" fmla="*/ 15 h 20"/>
                <a:gd name="T8" fmla="*/ 15 w 19"/>
                <a:gd name="T9" fmla="*/ 15 h 20"/>
                <a:gd name="T10" fmla="*/ 12 w 19"/>
                <a:gd name="T11" fmla="*/ 18 h 20"/>
                <a:gd name="T12" fmla="*/ 12 w 19"/>
                <a:gd name="T13" fmla="*/ 18 h 20"/>
                <a:gd name="T14" fmla="*/ 11 w 19"/>
                <a:gd name="T15" fmla="*/ 20 h 20"/>
                <a:gd name="T16" fmla="*/ 8 w 19"/>
                <a:gd name="T17" fmla="*/ 20 h 20"/>
                <a:gd name="T18" fmla="*/ 8 w 19"/>
                <a:gd name="T19" fmla="*/ 20 h 20"/>
                <a:gd name="T20" fmla="*/ 4 w 19"/>
                <a:gd name="T21" fmla="*/ 18 h 20"/>
                <a:gd name="T22" fmla="*/ 1 w 19"/>
                <a:gd name="T23" fmla="*/ 15 h 20"/>
                <a:gd name="T24" fmla="*/ 0 w 19"/>
                <a:gd name="T25" fmla="*/ 12 h 20"/>
                <a:gd name="T26" fmla="*/ 0 w 19"/>
                <a:gd name="T27" fmla="*/ 9 h 20"/>
                <a:gd name="T28" fmla="*/ 0 w 19"/>
                <a:gd name="T29" fmla="*/ 9 h 20"/>
                <a:gd name="T30" fmla="*/ 1 w 19"/>
                <a:gd name="T31" fmla="*/ 4 h 20"/>
                <a:gd name="T32" fmla="*/ 4 w 19"/>
                <a:gd name="T33" fmla="*/ 1 h 20"/>
                <a:gd name="T34" fmla="*/ 4 w 19"/>
                <a:gd name="T35" fmla="*/ 1 h 20"/>
                <a:gd name="T36" fmla="*/ 6 w 19"/>
                <a:gd name="T37" fmla="*/ 0 h 20"/>
                <a:gd name="T38" fmla="*/ 11 w 19"/>
                <a:gd name="T39" fmla="*/ 0 h 20"/>
                <a:gd name="T40" fmla="*/ 11 w 19"/>
                <a:gd name="T41" fmla="*/ 0 h 20"/>
                <a:gd name="T42" fmla="*/ 14 w 19"/>
                <a:gd name="T43" fmla="*/ 1 h 20"/>
                <a:gd name="T44" fmla="*/ 14 w 19"/>
                <a:gd name="T45" fmla="*/ 1 h 20"/>
                <a:gd name="T46" fmla="*/ 17 w 19"/>
                <a:gd name="T47" fmla="*/ 3 h 20"/>
                <a:gd name="T48" fmla="*/ 19 w 19"/>
                <a:gd name="T49" fmla="*/ 7 h 20"/>
                <a:gd name="T50" fmla="*/ 19 w 19"/>
                <a:gd name="T51" fmla="*/ 7 h 20"/>
                <a:gd name="T52" fmla="*/ 4 w 19"/>
                <a:gd name="T53" fmla="*/ 11 h 20"/>
                <a:gd name="T54" fmla="*/ 4 w 19"/>
                <a:gd name="T55" fmla="*/ 11 h 20"/>
                <a:gd name="T56" fmla="*/ 4 w 19"/>
                <a:gd name="T57" fmla="*/ 7 h 20"/>
                <a:gd name="T58" fmla="*/ 4 w 19"/>
                <a:gd name="T59" fmla="*/ 7 h 20"/>
                <a:gd name="T60" fmla="*/ 4 w 19"/>
                <a:gd name="T61" fmla="*/ 7 h 20"/>
                <a:gd name="T62" fmla="*/ 4 w 19"/>
                <a:gd name="T63" fmla="*/ 7 h 20"/>
                <a:gd name="T64" fmla="*/ 4 w 19"/>
                <a:gd name="T65" fmla="*/ 11 h 20"/>
                <a:gd name="T66" fmla="*/ 4 w 19"/>
                <a:gd name="T67" fmla="*/ 11 h 20"/>
                <a:gd name="T68" fmla="*/ 12 w 19"/>
                <a:gd name="T69" fmla="*/ 4 h 20"/>
                <a:gd name="T70" fmla="*/ 12 w 19"/>
                <a:gd name="T71" fmla="*/ 4 h 20"/>
                <a:gd name="T72" fmla="*/ 11 w 19"/>
                <a:gd name="T73" fmla="*/ 4 h 20"/>
                <a:gd name="T74" fmla="*/ 9 w 19"/>
                <a:gd name="T75" fmla="*/ 4 h 20"/>
                <a:gd name="T76" fmla="*/ 9 w 19"/>
                <a:gd name="T77" fmla="*/ 4 h 20"/>
                <a:gd name="T78" fmla="*/ 12 w 19"/>
                <a:gd name="T79" fmla="*/ 4 h 20"/>
                <a:gd name="T80" fmla="*/ 12 w 19"/>
                <a:gd name="T8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" h="20">
                  <a:moveTo>
                    <a:pt x="19" y="7"/>
                  </a:moveTo>
                  <a:lnTo>
                    <a:pt x="19" y="7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1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4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7"/>
                  </a:lnTo>
                  <a:close/>
                  <a:moveTo>
                    <a:pt x="4" y="11"/>
                  </a:moveTo>
                  <a:lnTo>
                    <a:pt x="4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1"/>
                  </a:lnTo>
                  <a:lnTo>
                    <a:pt x="4" y="11"/>
                  </a:lnTo>
                  <a:close/>
                  <a:moveTo>
                    <a:pt x="12" y="4"/>
                  </a:moveTo>
                  <a:lnTo>
                    <a:pt x="12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Freeform 125">
              <a:extLst>
                <a:ext uri="{FF2B5EF4-FFF2-40B4-BE49-F238E27FC236}">
                  <a16:creationId xmlns:a16="http://schemas.microsoft.com/office/drawing/2014/main" id="{68F6A2DA-76EA-43F7-BD68-D2EF13227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99991" y="1873549"/>
              <a:ext cx="30163" cy="34925"/>
            </a:xfrm>
            <a:custGeom>
              <a:avLst/>
              <a:gdLst>
                <a:gd name="T0" fmla="*/ 14 w 19"/>
                <a:gd name="T1" fmla="*/ 5 h 22"/>
                <a:gd name="T2" fmla="*/ 14 w 19"/>
                <a:gd name="T3" fmla="*/ 5 h 22"/>
                <a:gd name="T4" fmla="*/ 16 w 19"/>
                <a:gd name="T5" fmla="*/ 7 h 22"/>
                <a:gd name="T6" fmla="*/ 16 w 19"/>
                <a:gd name="T7" fmla="*/ 10 h 22"/>
                <a:gd name="T8" fmla="*/ 19 w 19"/>
                <a:gd name="T9" fmla="*/ 13 h 22"/>
                <a:gd name="T10" fmla="*/ 16 w 19"/>
                <a:gd name="T11" fmla="*/ 19 h 22"/>
                <a:gd name="T12" fmla="*/ 14 w 19"/>
                <a:gd name="T13" fmla="*/ 21 h 22"/>
                <a:gd name="T14" fmla="*/ 11 w 19"/>
                <a:gd name="T15" fmla="*/ 22 h 22"/>
                <a:gd name="T16" fmla="*/ 10 w 19"/>
                <a:gd name="T17" fmla="*/ 22 h 22"/>
                <a:gd name="T18" fmla="*/ 5 w 19"/>
                <a:gd name="T19" fmla="*/ 22 h 22"/>
                <a:gd name="T20" fmla="*/ 0 w 19"/>
                <a:gd name="T21" fmla="*/ 18 h 22"/>
                <a:gd name="T22" fmla="*/ 0 w 19"/>
                <a:gd name="T23" fmla="*/ 13 h 22"/>
                <a:gd name="T24" fmla="*/ 3 w 19"/>
                <a:gd name="T25" fmla="*/ 5 h 22"/>
                <a:gd name="T26" fmla="*/ 5 w 19"/>
                <a:gd name="T27" fmla="*/ 3 h 22"/>
                <a:gd name="T28" fmla="*/ 11 w 19"/>
                <a:gd name="T29" fmla="*/ 0 h 22"/>
                <a:gd name="T30" fmla="*/ 13 w 19"/>
                <a:gd name="T31" fmla="*/ 0 h 22"/>
                <a:gd name="T32" fmla="*/ 14 w 19"/>
                <a:gd name="T33" fmla="*/ 2 h 22"/>
                <a:gd name="T34" fmla="*/ 14 w 19"/>
                <a:gd name="T35" fmla="*/ 5 h 22"/>
                <a:gd name="T36" fmla="*/ 11 w 19"/>
                <a:gd name="T37" fmla="*/ 18 h 22"/>
                <a:gd name="T38" fmla="*/ 13 w 19"/>
                <a:gd name="T39" fmla="*/ 16 h 22"/>
                <a:gd name="T40" fmla="*/ 13 w 19"/>
                <a:gd name="T41" fmla="*/ 11 h 22"/>
                <a:gd name="T42" fmla="*/ 8 w 19"/>
                <a:gd name="T43" fmla="*/ 11 h 22"/>
                <a:gd name="T44" fmla="*/ 6 w 19"/>
                <a:gd name="T45" fmla="*/ 13 h 22"/>
                <a:gd name="T46" fmla="*/ 11 w 19"/>
                <a:gd name="T47" fmla="*/ 13 h 22"/>
                <a:gd name="T48" fmla="*/ 11 w 19"/>
                <a:gd name="T49" fmla="*/ 14 h 22"/>
                <a:gd name="T50" fmla="*/ 11 w 19"/>
                <a:gd name="T51" fmla="*/ 18 h 22"/>
                <a:gd name="T52" fmla="*/ 6 w 19"/>
                <a:gd name="T53" fmla="*/ 8 h 22"/>
                <a:gd name="T54" fmla="*/ 11 w 19"/>
                <a:gd name="T55" fmla="*/ 8 h 22"/>
                <a:gd name="T56" fmla="*/ 8 w 19"/>
                <a:gd name="T57" fmla="*/ 7 h 22"/>
                <a:gd name="T58" fmla="*/ 6 w 19"/>
                <a:gd name="T59" fmla="*/ 8 h 22"/>
                <a:gd name="T60" fmla="*/ 3 w 19"/>
                <a:gd name="T61" fmla="*/ 14 h 22"/>
                <a:gd name="T62" fmla="*/ 3 w 19"/>
                <a:gd name="T63" fmla="*/ 18 h 22"/>
                <a:gd name="T64" fmla="*/ 5 w 19"/>
                <a:gd name="T65" fmla="*/ 18 h 22"/>
                <a:gd name="T66" fmla="*/ 3 w 19"/>
                <a:gd name="T67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" h="22">
                  <a:moveTo>
                    <a:pt x="14" y="5"/>
                  </a:move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8"/>
                  </a:lnTo>
                  <a:lnTo>
                    <a:pt x="3" y="5"/>
                  </a:lnTo>
                  <a:lnTo>
                    <a:pt x="3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4" y="5"/>
                  </a:lnTo>
                  <a:close/>
                  <a:moveTo>
                    <a:pt x="11" y="18"/>
                  </a:moveTo>
                  <a:lnTo>
                    <a:pt x="11" y="18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10" y="11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1" y="18"/>
                  </a:lnTo>
                  <a:lnTo>
                    <a:pt x="11" y="18"/>
                  </a:lnTo>
                  <a:close/>
                  <a:moveTo>
                    <a:pt x="6" y="8"/>
                  </a:moveTo>
                  <a:lnTo>
                    <a:pt x="6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7"/>
                  </a:lnTo>
                  <a:lnTo>
                    <a:pt x="8" y="7"/>
                  </a:lnTo>
                  <a:lnTo>
                    <a:pt x="6" y="8"/>
                  </a:lnTo>
                  <a:lnTo>
                    <a:pt x="6" y="8"/>
                  </a:lnTo>
                  <a:close/>
                  <a:moveTo>
                    <a:pt x="3" y="14"/>
                  </a:moveTo>
                  <a:lnTo>
                    <a:pt x="3" y="14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3" y="14"/>
                  </a:lnTo>
                  <a:lnTo>
                    <a:pt x="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Freeform 126">
              <a:extLst>
                <a:ext uri="{FF2B5EF4-FFF2-40B4-BE49-F238E27FC236}">
                  <a16:creationId xmlns:a16="http://schemas.microsoft.com/office/drawing/2014/main" id="{FE1B54D0-F3A8-4D8D-8B61-8B303CF8C0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2829" y="1538587"/>
              <a:ext cx="31750" cy="30163"/>
            </a:xfrm>
            <a:custGeom>
              <a:avLst/>
              <a:gdLst>
                <a:gd name="T0" fmla="*/ 11 w 20"/>
                <a:gd name="T1" fmla="*/ 19 h 19"/>
                <a:gd name="T2" fmla="*/ 11 w 20"/>
                <a:gd name="T3" fmla="*/ 19 h 19"/>
                <a:gd name="T4" fmla="*/ 3 w 20"/>
                <a:gd name="T5" fmla="*/ 17 h 19"/>
                <a:gd name="T6" fmla="*/ 3 w 20"/>
                <a:gd name="T7" fmla="*/ 17 h 19"/>
                <a:gd name="T8" fmla="*/ 1 w 20"/>
                <a:gd name="T9" fmla="*/ 14 h 19"/>
                <a:gd name="T10" fmla="*/ 1 w 20"/>
                <a:gd name="T11" fmla="*/ 14 h 19"/>
                <a:gd name="T12" fmla="*/ 0 w 20"/>
                <a:gd name="T13" fmla="*/ 13 h 19"/>
                <a:gd name="T14" fmla="*/ 0 w 20"/>
                <a:gd name="T15" fmla="*/ 11 h 19"/>
                <a:gd name="T16" fmla="*/ 0 w 20"/>
                <a:gd name="T17" fmla="*/ 11 h 19"/>
                <a:gd name="T18" fmla="*/ 1 w 20"/>
                <a:gd name="T19" fmla="*/ 6 h 19"/>
                <a:gd name="T20" fmla="*/ 4 w 20"/>
                <a:gd name="T21" fmla="*/ 2 h 19"/>
                <a:gd name="T22" fmla="*/ 4 w 20"/>
                <a:gd name="T23" fmla="*/ 2 h 19"/>
                <a:gd name="T24" fmla="*/ 8 w 20"/>
                <a:gd name="T25" fmla="*/ 2 h 19"/>
                <a:gd name="T26" fmla="*/ 8 w 20"/>
                <a:gd name="T27" fmla="*/ 2 h 19"/>
                <a:gd name="T28" fmla="*/ 12 w 20"/>
                <a:gd name="T29" fmla="*/ 0 h 19"/>
                <a:gd name="T30" fmla="*/ 17 w 20"/>
                <a:gd name="T31" fmla="*/ 2 h 19"/>
                <a:gd name="T32" fmla="*/ 17 w 20"/>
                <a:gd name="T33" fmla="*/ 2 h 19"/>
                <a:gd name="T34" fmla="*/ 19 w 20"/>
                <a:gd name="T35" fmla="*/ 5 h 19"/>
                <a:gd name="T36" fmla="*/ 20 w 20"/>
                <a:gd name="T37" fmla="*/ 9 h 19"/>
                <a:gd name="T38" fmla="*/ 20 w 20"/>
                <a:gd name="T39" fmla="*/ 9 h 19"/>
                <a:gd name="T40" fmla="*/ 19 w 20"/>
                <a:gd name="T41" fmla="*/ 13 h 19"/>
                <a:gd name="T42" fmla="*/ 19 w 20"/>
                <a:gd name="T43" fmla="*/ 13 h 19"/>
                <a:gd name="T44" fmla="*/ 16 w 20"/>
                <a:gd name="T45" fmla="*/ 17 h 19"/>
                <a:gd name="T46" fmla="*/ 11 w 20"/>
                <a:gd name="T47" fmla="*/ 19 h 19"/>
                <a:gd name="T48" fmla="*/ 11 w 20"/>
                <a:gd name="T49" fmla="*/ 19 h 19"/>
                <a:gd name="T50" fmla="*/ 16 w 20"/>
                <a:gd name="T51" fmla="*/ 5 h 19"/>
                <a:gd name="T52" fmla="*/ 16 w 20"/>
                <a:gd name="T53" fmla="*/ 5 h 19"/>
                <a:gd name="T54" fmla="*/ 17 w 20"/>
                <a:gd name="T55" fmla="*/ 9 h 19"/>
                <a:gd name="T56" fmla="*/ 17 w 20"/>
                <a:gd name="T57" fmla="*/ 9 h 19"/>
                <a:gd name="T58" fmla="*/ 17 w 20"/>
                <a:gd name="T59" fmla="*/ 6 h 19"/>
                <a:gd name="T60" fmla="*/ 16 w 20"/>
                <a:gd name="T61" fmla="*/ 5 h 19"/>
                <a:gd name="T62" fmla="*/ 16 w 20"/>
                <a:gd name="T63" fmla="*/ 5 h 19"/>
                <a:gd name="T64" fmla="*/ 3 w 20"/>
                <a:gd name="T65" fmla="*/ 9 h 19"/>
                <a:gd name="T66" fmla="*/ 3 w 20"/>
                <a:gd name="T67" fmla="*/ 9 h 19"/>
                <a:gd name="T68" fmla="*/ 3 w 20"/>
                <a:gd name="T69" fmla="*/ 13 h 19"/>
                <a:gd name="T70" fmla="*/ 4 w 20"/>
                <a:gd name="T71" fmla="*/ 13 h 19"/>
                <a:gd name="T72" fmla="*/ 4 w 20"/>
                <a:gd name="T73" fmla="*/ 13 h 19"/>
                <a:gd name="T74" fmla="*/ 3 w 20"/>
                <a:gd name="T75" fmla="*/ 9 h 19"/>
                <a:gd name="T76" fmla="*/ 3 w 20"/>
                <a:gd name="T7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" h="19">
                  <a:moveTo>
                    <a:pt x="11" y="19"/>
                  </a:moveTo>
                  <a:lnTo>
                    <a:pt x="11" y="19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6" y="17"/>
                  </a:lnTo>
                  <a:lnTo>
                    <a:pt x="11" y="19"/>
                  </a:lnTo>
                  <a:lnTo>
                    <a:pt x="11" y="19"/>
                  </a:lnTo>
                  <a:close/>
                  <a:moveTo>
                    <a:pt x="16" y="5"/>
                  </a:moveTo>
                  <a:lnTo>
                    <a:pt x="16" y="5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6"/>
                  </a:lnTo>
                  <a:lnTo>
                    <a:pt x="16" y="5"/>
                  </a:lnTo>
                  <a:lnTo>
                    <a:pt x="16" y="5"/>
                  </a:lnTo>
                  <a:close/>
                  <a:moveTo>
                    <a:pt x="3" y="9"/>
                  </a:moveTo>
                  <a:lnTo>
                    <a:pt x="3" y="9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Freeform 127">
              <a:extLst>
                <a:ext uri="{FF2B5EF4-FFF2-40B4-BE49-F238E27FC236}">
                  <a16:creationId xmlns:a16="http://schemas.microsoft.com/office/drawing/2014/main" id="{69ECFF2D-4ACA-439C-8810-519DA16FB7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4266" y="1838624"/>
              <a:ext cx="28575" cy="33338"/>
            </a:xfrm>
            <a:custGeom>
              <a:avLst/>
              <a:gdLst>
                <a:gd name="T0" fmla="*/ 0 w 18"/>
                <a:gd name="T1" fmla="*/ 13 h 21"/>
                <a:gd name="T2" fmla="*/ 0 w 18"/>
                <a:gd name="T3" fmla="*/ 13 h 21"/>
                <a:gd name="T4" fmla="*/ 2 w 18"/>
                <a:gd name="T5" fmla="*/ 8 h 21"/>
                <a:gd name="T6" fmla="*/ 5 w 18"/>
                <a:gd name="T7" fmla="*/ 3 h 21"/>
                <a:gd name="T8" fmla="*/ 5 w 18"/>
                <a:gd name="T9" fmla="*/ 3 h 21"/>
                <a:gd name="T10" fmla="*/ 8 w 18"/>
                <a:gd name="T11" fmla="*/ 0 h 21"/>
                <a:gd name="T12" fmla="*/ 13 w 18"/>
                <a:gd name="T13" fmla="*/ 2 h 21"/>
                <a:gd name="T14" fmla="*/ 13 w 18"/>
                <a:gd name="T15" fmla="*/ 2 h 21"/>
                <a:gd name="T16" fmla="*/ 16 w 18"/>
                <a:gd name="T17" fmla="*/ 5 h 21"/>
                <a:gd name="T18" fmla="*/ 18 w 18"/>
                <a:gd name="T19" fmla="*/ 11 h 21"/>
                <a:gd name="T20" fmla="*/ 18 w 18"/>
                <a:gd name="T21" fmla="*/ 11 h 21"/>
                <a:gd name="T22" fmla="*/ 18 w 18"/>
                <a:gd name="T23" fmla="*/ 14 h 21"/>
                <a:gd name="T24" fmla="*/ 16 w 18"/>
                <a:gd name="T25" fmla="*/ 18 h 21"/>
                <a:gd name="T26" fmla="*/ 16 w 18"/>
                <a:gd name="T27" fmla="*/ 18 h 21"/>
                <a:gd name="T28" fmla="*/ 15 w 18"/>
                <a:gd name="T29" fmla="*/ 21 h 21"/>
                <a:gd name="T30" fmla="*/ 12 w 18"/>
                <a:gd name="T31" fmla="*/ 21 h 21"/>
                <a:gd name="T32" fmla="*/ 12 w 18"/>
                <a:gd name="T33" fmla="*/ 21 h 21"/>
                <a:gd name="T34" fmla="*/ 10 w 18"/>
                <a:gd name="T35" fmla="*/ 21 h 21"/>
                <a:gd name="T36" fmla="*/ 10 w 18"/>
                <a:gd name="T37" fmla="*/ 21 h 21"/>
                <a:gd name="T38" fmla="*/ 5 w 18"/>
                <a:gd name="T39" fmla="*/ 21 h 21"/>
                <a:gd name="T40" fmla="*/ 2 w 18"/>
                <a:gd name="T41" fmla="*/ 18 h 21"/>
                <a:gd name="T42" fmla="*/ 2 w 18"/>
                <a:gd name="T43" fmla="*/ 18 h 21"/>
                <a:gd name="T44" fmla="*/ 0 w 18"/>
                <a:gd name="T45" fmla="*/ 13 h 21"/>
                <a:gd name="T46" fmla="*/ 0 w 18"/>
                <a:gd name="T47" fmla="*/ 13 h 21"/>
                <a:gd name="T48" fmla="*/ 10 w 18"/>
                <a:gd name="T49" fmla="*/ 18 h 21"/>
                <a:gd name="T50" fmla="*/ 10 w 18"/>
                <a:gd name="T51" fmla="*/ 18 h 21"/>
                <a:gd name="T52" fmla="*/ 10 w 18"/>
                <a:gd name="T53" fmla="*/ 18 h 21"/>
                <a:gd name="T54" fmla="*/ 10 w 18"/>
                <a:gd name="T55" fmla="*/ 18 h 21"/>
                <a:gd name="T56" fmla="*/ 7 w 18"/>
                <a:gd name="T57" fmla="*/ 16 h 21"/>
                <a:gd name="T58" fmla="*/ 7 w 18"/>
                <a:gd name="T59" fmla="*/ 14 h 21"/>
                <a:gd name="T60" fmla="*/ 7 w 18"/>
                <a:gd name="T61" fmla="*/ 14 h 21"/>
                <a:gd name="T62" fmla="*/ 5 w 18"/>
                <a:gd name="T63" fmla="*/ 13 h 21"/>
                <a:gd name="T64" fmla="*/ 5 w 18"/>
                <a:gd name="T65" fmla="*/ 13 h 21"/>
                <a:gd name="T66" fmla="*/ 5 w 18"/>
                <a:gd name="T67" fmla="*/ 16 h 21"/>
                <a:gd name="T68" fmla="*/ 7 w 18"/>
                <a:gd name="T69" fmla="*/ 18 h 21"/>
                <a:gd name="T70" fmla="*/ 7 w 18"/>
                <a:gd name="T71" fmla="*/ 18 h 21"/>
                <a:gd name="T72" fmla="*/ 8 w 18"/>
                <a:gd name="T73" fmla="*/ 18 h 21"/>
                <a:gd name="T74" fmla="*/ 10 w 18"/>
                <a:gd name="T75" fmla="*/ 18 h 21"/>
                <a:gd name="T76" fmla="*/ 10 w 18"/>
                <a:gd name="T77" fmla="*/ 18 h 21"/>
                <a:gd name="T78" fmla="*/ 13 w 18"/>
                <a:gd name="T79" fmla="*/ 7 h 21"/>
                <a:gd name="T80" fmla="*/ 13 w 18"/>
                <a:gd name="T81" fmla="*/ 7 h 21"/>
                <a:gd name="T82" fmla="*/ 13 w 18"/>
                <a:gd name="T83" fmla="*/ 7 h 21"/>
                <a:gd name="T84" fmla="*/ 13 w 18"/>
                <a:gd name="T85" fmla="*/ 7 h 21"/>
                <a:gd name="T86" fmla="*/ 10 w 18"/>
                <a:gd name="T87" fmla="*/ 5 h 21"/>
                <a:gd name="T88" fmla="*/ 10 w 18"/>
                <a:gd name="T89" fmla="*/ 5 h 21"/>
                <a:gd name="T90" fmla="*/ 12 w 18"/>
                <a:gd name="T91" fmla="*/ 7 h 21"/>
                <a:gd name="T92" fmla="*/ 12 w 18"/>
                <a:gd name="T93" fmla="*/ 7 h 21"/>
                <a:gd name="T94" fmla="*/ 13 w 18"/>
                <a:gd name="T95" fmla="*/ 7 h 21"/>
                <a:gd name="T96" fmla="*/ 13 w 18"/>
                <a:gd name="T97" fmla="*/ 7 h 21"/>
                <a:gd name="T98" fmla="*/ 7 w 18"/>
                <a:gd name="T99" fmla="*/ 7 h 21"/>
                <a:gd name="T100" fmla="*/ 7 w 18"/>
                <a:gd name="T101" fmla="*/ 7 h 21"/>
                <a:gd name="T102" fmla="*/ 7 w 18"/>
                <a:gd name="T103" fmla="*/ 8 h 21"/>
                <a:gd name="T104" fmla="*/ 7 w 18"/>
                <a:gd name="T105" fmla="*/ 8 h 21"/>
                <a:gd name="T106" fmla="*/ 8 w 18"/>
                <a:gd name="T107" fmla="*/ 7 h 21"/>
                <a:gd name="T108" fmla="*/ 8 w 18"/>
                <a:gd name="T109" fmla="*/ 7 h 21"/>
                <a:gd name="T110" fmla="*/ 7 w 18"/>
                <a:gd name="T111" fmla="*/ 7 h 21"/>
                <a:gd name="T112" fmla="*/ 7 w 18"/>
                <a:gd name="T113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" h="21">
                  <a:moveTo>
                    <a:pt x="0" y="13"/>
                  </a:moveTo>
                  <a:lnTo>
                    <a:pt x="0" y="13"/>
                  </a:lnTo>
                  <a:lnTo>
                    <a:pt x="2" y="8"/>
                  </a:lnTo>
                  <a:lnTo>
                    <a:pt x="5" y="3"/>
                  </a:lnTo>
                  <a:lnTo>
                    <a:pt x="5" y="3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6" y="5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4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13"/>
                  </a:lnTo>
                  <a:close/>
                  <a:moveTo>
                    <a:pt x="10" y="18"/>
                  </a:move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8"/>
                  </a:lnTo>
                  <a:close/>
                  <a:moveTo>
                    <a:pt x="13" y="7"/>
                  </a:move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3" y="7"/>
                  </a:lnTo>
                  <a:close/>
                  <a:moveTo>
                    <a:pt x="7" y="7"/>
                  </a:moveTo>
                  <a:lnTo>
                    <a:pt x="7" y="7"/>
                  </a:lnTo>
                  <a:lnTo>
                    <a:pt x="7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Freeform 128">
              <a:extLst>
                <a:ext uri="{FF2B5EF4-FFF2-40B4-BE49-F238E27FC236}">
                  <a16:creationId xmlns:a16="http://schemas.microsoft.com/office/drawing/2014/main" id="{1358E716-9DED-4F72-9B0E-94DA6604A2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2041" y="1789412"/>
              <a:ext cx="30163" cy="34925"/>
            </a:xfrm>
            <a:custGeom>
              <a:avLst/>
              <a:gdLst>
                <a:gd name="T0" fmla="*/ 7 w 19"/>
                <a:gd name="T1" fmla="*/ 22 h 22"/>
                <a:gd name="T2" fmla="*/ 3 w 19"/>
                <a:gd name="T3" fmla="*/ 22 h 22"/>
                <a:gd name="T4" fmla="*/ 0 w 19"/>
                <a:gd name="T5" fmla="*/ 15 h 22"/>
                <a:gd name="T6" fmla="*/ 2 w 19"/>
                <a:gd name="T7" fmla="*/ 12 h 22"/>
                <a:gd name="T8" fmla="*/ 2 w 19"/>
                <a:gd name="T9" fmla="*/ 11 h 22"/>
                <a:gd name="T10" fmla="*/ 3 w 19"/>
                <a:gd name="T11" fmla="*/ 6 h 22"/>
                <a:gd name="T12" fmla="*/ 7 w 19"/>
                <a:gd name="T13" fmla="*/ 3 h 22"/>
                <a:gd name="T14" fmla="*/ 10 w 19"/>
                <a:gd name="T15" fmla="*/ 1 h 22"/>
                <a:gd name="T16" fmla="*/ 13 w 19"/>
                <a:gd name="T17" fmla="*/ 0 h 22"/>
                <a:gd name="T18" fmla="*/ 14 w 19"/>
                <a:gd name="T19" fmla="*/ 0 h 22"/>
                <a:gd name="T20" fmla="*/ 19 w 19"/>
                <a:gd name="T21" fmla="*/ 1 h 22"/>
                <a:gd name="T22" fmla="*/ 19 w 19"/>
                <a:gd name="T23" fmla="*/ 6 h 22"/>
                <a:gd name="T24" fmla="*/ 19 w 19"/>
                <a:gd name="T25" fmla="*/ 9 h 22"/>
                <a:gd name="T26" fmla="*/ 16 w 19"/>
                <a:gd name="T27" fmla="*/ 15 h 22"/>
                <a:gd name="T28" fmla="*/ 13 w 19"/>
                <a:gd name="T29" fmla="*/ 20 h 22"/>
                <a:gd name="T30" fmla="*/ 7 w 19"/>
                <a:gd name="T31" fmla="*/ 22 h 22"/>
                <a:gd name="T32" fmla="*/ 5 w 19"/>
                <a:gd name="T33" fmla="*/ 15 h 22"/>
                <a:gd name="T34" fmla="*/ 3 w 19"/>
                <a:gd name="T35" fmla="*/ 19 h 22"/>
                <a:gd name="T36" fmla="*/ 7 w 19"/>
                <a:gd name="T37" fmla="*/ 19 h 22"/>
                <a:gd name="T38" fmla="*/ 7 w 19"/>
                <a:gd name="T39" fmla="*/ 19 h 22"/>
                <a:gd name="T40" fmla="*/ 11 w 19"/>
                <a:gd name="T41" fmla="*/ 17 h 22"/>
                <a:gd name="T42" fmla="*/ 10 w 19"/>
                <a:gd name="T43" fmla="*/ 17 h 22"/>
                <a:gd name="T44" fmla="*/ 7 w 19"/>
                <a:gd name="T45" fmla="*/ 15 h 22"/>
                <a:gd name="T46" fmla="*/ 7 w 19"/>
                <a:gd name="T47" fmla="*/ 15 h 22"/>
                <a:gd name="T48" fmla="*/ 5 w 19"/>
                <a:gd name="T49" fmla="*/ 15 h 22"/>
                <a:gd name="T50" fmla="*/ 11 w 19"/>
                <a:gd name="T51" fmla="*/ 8 h 22"/>
                <a:gd name="T52" fmla="*/ 11 w 19"/>
                <a:gd name="T53" fmla="*/ 11 h 22"/>
                <a:gd name="T54" fmla="*/ 11 w 19"/>
                <a:gd name="T55" fmla="*/ 12 h 22"/>
                <a:gd name="T56" fmla="*/ 14 w 19"/>
                <a:gd name="T57" fmla="*/ 11 h 22"/>
                <a:gd name="T58" fmla="*/ 13 w 19"/>
                <a:gd name="T59" fmla="*/ 9 h 22"/>
                <a:gd name="T60" fmla="*/ 11 w 19"/>
                <a:gd name="T61" fmla="*/ 8 h 22"/>
                <a:gd name="T62" fmla="*/ 16 w 19"/>
                <a:gd name="T63" fmla="*/ 6 h 22"/>
                <a:gd name="T64" fmla="*/ 14 w 19"/>
                <a:gd name="T65" fmla="*/ 3 h 22"/>
                <a:gd name="T66" fmla="*/ 13 w 19"/>
                <a:gd name="T67" fmla="*/ 4 h 22"/>
                <a:gd name="T68" fmla="*/ 16 w 19"/>
                <a:gd name="T69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" h="22">
                  <a:moveTo>
                    <a:pt x="7" y="22"/>
                  </a:moveTo>
                  <a:lnTo>
                    <a:pt x="7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6"/>
                  </a:lnTo>
                  <a:lnTo>
                    <a:pt x="7" y="3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9" y="1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2"/>
                  </a:lnTo>
                  <a:close/>
                  <a:moveTo>
                    <a:pt x="5" y="15"/>
                  </a:moveTo>
                  <a:lnTo>
                    <a:pt x="5" y="15"/>
                  </a:lnTo>
                  <a:lnTo>
                    <a:pt x="3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15"/>
                  </a:lnTo>
                  <a:close/>
                  <a:moveTo>
                    <a:pt x="11" y="8"/>
                  </a:moveTo>
                  <a:lnTo>
                    <a:pt x="11" y="8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1" y="8"/>
                  </a:lnTo>
                  <a:lnTo>
                    <a:pt x="11" y="8"/>
                  </a:lnTo>
                  <a:close/>
                  <a:moveTo>
                    <a:pt x="16" y="6"/>
                  </a:moveTo>
                  <a:lnTo>
                    <a:pt x="16" y="6"/>
                  </a:lnTo>
                  <a:lnTo>
                    <a:pt x="16" y="4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6" y="6"/>
                  </a:lnTo>
                  <a:lnTo>
                    <a:pt x="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Freeform 129">
              <a:extLst>
                <a:ext uri="{FF2B5EF4-FFF2-40B4-BE49-F238E27FC236}">
                  <a16:creationId xmlns:a16="http://schemas.microsoft.com/office/drawing/2014/main" id="{F0AD014D-3C76-4714-B88D-D444B5CE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42841" y="1587799"/>
              <a:ext cx="26988" cy="33338"/>
            </a:xfrm>
            <a:custGeom>
              <a:avLst/>
              <a:gdLst>
                <a:gd name="T0" fmla="*/ 17 w 17"/>
                <a:gd name="T1" fmla="*/ 10 h 21"/>
                <a:gd name="T2" fmla="*/ 17 w 17"/>
                <a:gd name="T3" fmla="*/ 10 h 21"/>
                <a:gd name="T4" fmla="*/ 17 w 17"/>
                <a:gd name="T5" fmla="*/ 16 h 21"/>
                <a:gd name="T6" fmla="*/ 17 w 17"/>
                <a:gd name="T7" fmla="*/ 16 h 21"/>
                <a:gd name="T8" fmla="*/ 14 w 17"/>
                <a:gd name="T9" fmla="*/ 19 h 21"/>
                <a:gd name="T10" fmla="*/ 9 w 17"/>
                <a:gd name="T11" fmla="*/ 21 h 21"/>
                <a:gd name="T12" fmla="*/ 9 w 17"/>
                <a:gd name="T13" fmla="*/ 21 h 21"/>
                <a:gd name="T14" fmla="*/ 3 w 17"/>
                <a:gd name="T15" fmla="*/ 19 h 21"/>
                <a:gd name="T16" fmla="*/ 3 w 17"/>
                <a:gd name="T17" fmla="*/ 19 h 21"/>
                <a:gd name="T18" fmla="*/ 1 w 17"/>
                <a:gd name="T19" fmla="*/ 16 h 21"/>
                <a:gd name="T20" fmla="*/ 0 w 17"/>
                <a:gd name="T21" fmla="*/ 13 h 21"/>
                <a:gd name="T22" fmla="*/ 0 w 17"/>
                <a:gd name="T23" fmla="*/ 13 h 21"/>
                <a:gd name="T24" fmla="*/ 1 w 17"/>
                <a:gd name="T25" fmla="*/ 7 h 21"/>
                <a:gd name="T26" fmla="*/ 1 w 17"/>
                <a:gd name="T27" fmla="*/ 7 h 21"/>
                <a:gd name="T28" fmla="*/ 3 w 17"/>
                <a:gd name="T29" fmla="*/ 4 h 21"/>
                <a:gd name="T30" fmla="*/ 6 w 17"/>
                <a:gd name="T31" fmla="*/ 2 h 21"/>
                <a:gd name="T32" fmla="*/ 6 w 17"/>
                <a:gd name="T33" fmla="*/ 2 h 21"/>
                <a:gd name="T34" fmla="*/ 8 w 17"/>
                <a:gd name="T35" fmla="*/ 0 h 21"/>
                <a:gd name="T36" fmla="*/ 8 w 17"/>
                <a:gd name="T37" fmla="*/ 0 h 21"/>
                <a:gd name="T38" fmla="*/ 9 w 17"/>
                <a:gd name="T39" fmla="*/ 0 h 21"/>
                <a:gd name="T40" fmla="*/ 12 w 17"/>
                <a:gd name="T41" fmla="*/ 0 h 21"/>
                <a:gd name="T42" fmla="*/ 12 w 17"/>
                <a:gd name="T43" fmla="*/ 0 h 21"/>
                <a:gd name="T44" fmla="*/ 14 w 17"/>
                <a:gd name="T45" fmla="*/ 2 h 21"/>
                <a:gd name="T46" fmla="*/ 17 w 17"/>
                <a:gd name="T47" fmla="*/ 5 h 21"/>
                <a:gd name="T48" fmla="*/ 17 w 17"/>
                <a:gd name="T49" fmla="*/ 10 h 21"/>
                <a:gd name="T50" fmla="*/ 17 w 17"/>
                <a:gd name="T51" fmla="*/ 10 h 21"/>
                <a:gd name="T52" fmla="*/ 11 w 17"/>
                <a:gd name="T53" fmla="*/ 8 h 21"/>
                <a:gd name="T54" fmla="*/ 11 w 17"/>
                <a:gd name="T55" fmla="*/ 8 h 21"/>
                <a:gd name="T56" fmla="*/ 11 w 17"/>
                <a:gd name="T57" fmla="*/ 8 h 21"/>
                <a:gd name="T58" fmla="*/ 11 w 17"/>
                <a:gd name="T59" fmla="*/ 8 h 21"/>
                <a:gd name="T60" fmla="*/ 14 w 17"/>
                <a:gd name="T61" fmla="*/ 7 h 21"/>
                <a:gd name="T62" fmla="*/ 14 w 17"/>
                <a:gd name="T63" fmla="*/ 7 h 21"/>
                <a:gd name="T64" fmla="*/ 14 w 17"/>
                <a:gd name="T65" fmla="*/ 5 h 21"/>
                <a:gd name="T66" fmla="*/ 14 w 17"/>
                <a:gd name="T67" fmla="*/ 5 h 21"/>
                <a:gd name="T68" fmla="*/ 12 w 17"/>
                <a:gd name="T69" fmla="*/ 5 h 21"/>
                <a:gd name="T70" fmla="*/ 12 w 17"/>
                <a:gd name="T71" fmla="*/ 5 h 21"/>
                <a:gd name="T72" fmla="*/ 12 w 17"/>
                <a:gd name="T73" fmla="*/ 5 h 21"/>
                <a:gd name="T74" fmla="*/ 11 w 17"/>
                <a:gd name="T75" fmla="*/ 8 h 21"/>
                <a:gd name="T76" fmla="*/ 11 w 17"/>
                <a:gd name="T77" fmla="*/ 8 h 21"/>
                <a:gd name="T78" fmla="*/ 5 w 17"/>
                <a:gd name="T79" fmla="*/ 12 h 21"/>
                <a:gd name="T80" fmla="*/ 5 w 17"/>
                <a:gd name="T81" fmla="*/ 12 h 21"/>
                <a:gd name="T82" fmla="*/ 3 w 17"/>
                <a:gd name="T83" fmla="*/ 15 h 21"/>
                <a:gd name="T84" fmla="*/ 6 w 17"/>
                <a:gd name="T85" fmla="*/ 16 h 21"/>
                <a:gd name="T86" fmla="*/ 6 w 17"/>
                <a:gd name="T87" fmla="*/ 16 h 21"/>
                <a:gd name="T88" fmla="*/ 5 w 17"/>
                <a:gd name="T89" fmla="*/ 12 h 21"/>
                <a:gd name="T90" fmla="*/ 5 w 17"/>
                <a:gd name="T91" fmla="*/ 12 h 21"/>
                <a:gd name="T92" fmla="*/ 6 w 17"/>
                <a:gd name="T93" fmla="*/ 10 h 21"/>
                <a:gd name="T94" fmla="*/ 6 w 17"/>
                <a:gd name="T95" fmla="*/ 10 h 21"/>
                <a:gd name="T96" fmla="*/ 8 w 17"/>
                <a:gd name="T97" fmla="*/ 7 h 21"/>
                <a:gd name="T98" fmla="*/ 8 w 17"/>
                <a:gd name="T99" fmla="*/ 7 h 21"/>
                <a:gd name="T100" fmla="*/ 8 w 17"/>
                <a:gd name="T101" fmla="*/ 7 h 21"/>
                <a:gd name="T102" fmla="*/ 8 w 17"/>
                <a:gd name="T103" fmla="*/ 7 h 21"/>
                <a:gd name="T104" fmla="*/ 6 w 17"/>
                <a:gd name="T105" fmla="*/ 8 h 21"/>
                <a:gd name="T106" fmla="*/ 6 w 17"/>
                <a:gd name="T107" fmla="*/ 10 h 21"/>
                <a:gd name="T108" fmla="*/ 6 w 17"/>
                <a:gd name="T10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" h="21">
                  <a:moveTo>
                    <a:pt x="17" y="10"/>
                  </a:moveTo>
                  <a:lnTo>
                    <a:pt x="17" y="10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1" y="7"/>
                  </a:lnTo>
                  <a:lnTo>
                    <a:pt x="3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7" y="5"/>
                  </a:lnTo>
                  <a:lnTo>
                    <a:pt x="17" y="10"/>
                  </a:lnTo>
                  <a:lnTo>
                    <a:pt x="17" y="10"/>
                  </a:lnTo>
                  <a:close/>
                  <a:moveTo>
                    <a:pt x="11" y="8"/>
                  </a:move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8"/>
                  </a:lnTo>
                  <a:lnTo>
                    <a:pt x="11" y="8"/>
                  </a:lnTo>
                  <a:close/>
                  <a:moveTo>
                    <a:pt x="5" y="12"/>
                  </a:moveTo>
                  <a:lnTo>
                    <a:pt x="5" y="12"/>
                  </a:lnTo>
                  <a:lnTo>
                    <a:pt x="3" y="15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5" y="12"/>
                  </a:lnTo>
                  <a:lnTo>
                    <a:pt x="5" y="12"/>
                  </a:lnTo>
                  <a:close/>
                  <a:moveTo>
                    <a:pt x="6" y="10"/>
                  </a:moveTo>
                  <a:lnTo>
                    <a:pt x="6" y="10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Freeform 130">
              <a:extLst>
                <a:ext uri="{FF2B5EF4-FFF2-40B4-BE49-F238E27FC236}">
                  <a16:creationId xmlns:a16="http://schemas.microsoft.com/office/drawing/2014/main" id="{0A22C089-FC96-4E0B-B255-B8EBBC4AD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0141" y="1663999"/>
              <a:ext cx="26988" cy="31750"/>
            </a:xfrm>
            <a:custGeom>
              <a:avLst/>
              <a:gdLst>
                <a:gd name="T0" fmla="*/ 11 w 17"/>
                <a:gd name="T1" fmla="*/ 0 h 20"/>
                <a:gd name="T2" fmla="*/ 11 w 17"/>
                <a:gd name="T3" fmla="*/ 0 h 20"/>
                <a:gd name="T4" fmla="*/ 13 w 17"/>
                <a:gd name="T5" fmla="*/ 0 h 20"/>
                <a:gd name="T6" fmla="*/ 16 w 17"/>
                <a:gd name="T7" fmla="*/ 1 h 20"/>
                <a:gd name="T8" fmla="*/ 16 w 17"/>
                <a:gd name="T9" fmla="*/ 1 h 20"/>
                <a:gd name="T10" fmla="*/ 16 w 17"/>
                <a:gd name="T11" fmla="*/ 1 h 20"/>
                <a:gd name="T12" fmla="*/ 16 w 17"/>
                <a:gd name="T13" fmla="*/ 1 h 20"/>
                <a:gd name="T14" fmla="*/ 17 w 17"/>
                <a:gd name="T15" fmla="*/ 1 h 20"/>
                <a:gd name="T16" fmla="*/ 17 w 17"/>
                <a:gd name="T17" fmla="*/ 1 h 20"/>
                <a:gd name="T18" fmla="*/ 17 w 17"/>
                <a:gd name="T19" fmla="*/ 5 h 20"/>
                <a:gd name="T20" fmla="*/ 17 w 17"/>
                <a:gd name="T21" fmla="*/ 5 h 20"/>
                <a:gd name="T22" fmla="*/ 17 w 17"/>
                <a:gd name="T23" fmla="*/ 5 h 20"/>
                <a:gd name="T24" fmla="*/ 17 w 17"/>
                <a:gd name="T25" fmla="*/ 5 h 20"/>
                <a:gd name="T26" fmla="*/ 17 w 17"/>
                <a:gd name="T27" fmla="*/ 6 h 20"/>
                <a:gd name="T28" fmla="*/ 17 w 17"/>
                <a:gd name="T29" fmla="*/ 6 h 20"/>
                <a:gd name="T30" fmla="*/ 17 w 17"/>
                <a:gd name="T31" fmla="*/ 9 h 20"/>
                <a:gd name="T32" fmla="*/ 16 w 17"/>
                <a:gd name="T33" fmla="*/ 12 h 20"/>
                <a:gd name="T34" fmla="*/ 16 w 17"/>
                <a:gd name="T35" fmla="*/ 12 h 20"/>
                <a:gd name="T36" fmla="*/ 16 w 17"/>
                <a:gd name="T37" fmla="*/ 14 h 20"/>
                <a:gd name="T38" fmla="*/ 16 w 17"/>
                <a:gd name="T39" fmla="*/ 14 h 20"/>
                <a:gd name="T40" fmla="*/ 13 w 17"/>
                <a:gd name="T41" fmla="*/ 16 h 20"/>
                <a:gd name="T42" fmla="*/ 13 w 17"/>
                <a:gd name="T43" fmla="*/ 16 h 20"/>
                <a:gd name="T44" fmla="*/ 11 w 17"/>
                <a:gd name="T45" fmla="*/ 19 h 20"/>
                <a:gd name="T46" fmla="*/ 11 w 17"/>
                <a:gd name="T47" fmla="*/ 19 h 20"/>
                <a:gd name="T48" fmla="*/ 8 w 17"/>
                <a:gd name="T49" fmla="*/ 20 h 20"/>
                <a:gd name="T50" fmla="*/ 6 w 17"/>
                <a:gd name="T51" fmla="*/ 19 h 20"/>
                <a:gd name="T52" fmla="*/ 6 w 17"/>
                <a:gd name="T53" fmla="*/ 19 h 20"/>
                <a:gd name="T54" fmla="*/ 2 w 17"/>
                <a:gd name="T55" fmla="*/ 16 h 20"/>
                <a:gd name="T56" fmla="*/ 2 w 17"/>
                <a:gd name="T57" fmla="*/ 16 h 20"/>
                <a:gd name="T58" fmla="*/ 2 w 17"/>
                <a:gd name="T59" fmla="*/ 12 h 20"/>
                <a:gd name="T60" fmla="*/ 2 w 17"/>
                <a:gd name="T61" fmla="*/ 12 h 20"/>
                <a:gd name="T62" fmla="*/ 0 w 17"/>
                <a:gd name="T63" fmla="*/ 9 h 20"/>
                <a:gd name="T64" fmla="*/ 0 w 17"/>
                <a:gd name="T65" fmla="*/ 9 h 20"/>
                <a:gd name="T66" fmla="*/ 3 w 17"/>
                <a:gd name="T67" fmla="*/ 5 h 20"/>
                <a:gd name="T68" fmla="*/ 6 w 17"/>
                <a:gd name="T69" fmla="*/ 1 h 20"/>
                <a:gd name="T70" fmla="*/ 6 w 17"/>
                <a:gd name="T71" fmla="*/ 1 h 20"/>
                <a:gd name="T72" fmla="*/ 11 w 17"/>
                <a:gd name="T73" fmla="*/ 0 h 20"/>
                <a:gd name="T74" fmla="*/ 11 w 17"/>
                <a:gd name="T75" fmla="*/ 0 h 20"/>
                <a:gd name="T76" fmla="*/ 8 w 17"/>
                <a:gd name="T77" fmla="*/ 3 h 20"/>
                <a:gd name="T78" fmla="*/ 8 w 17"/>
                <a:gd name="T79" fmla="*/ 3 h 20"/>
                <a:gd name="T80" fmla="*/ 13 w 17"/>
                <a:gd name="T81" fmla="*/ 5 h 20"/>
                <a:gd name="T82" fmla="*/ 13 w 17"/>
                <a:gd name="T83" fmla="*/ 5 h 20"/>
                <a:gd name="T84" fmla="*/ 11 w 17"/>
                <a:gd name="T85" fmla="*/ 3 h 20"/>
                <a:gd name="T86" fmla="*/ 8 w 17"/>
                <a:gd name="T87" fmla="*/ 3 h 20"/>
                <a:gd name="T88" fmla="*/ 8 w 17"/>
                <a:gd name="T8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" h="20">
                  <a:moveTo>
                    <a:pt x="11" y="0"/>
                  </a:moveTo>
                  <a:lnTo>
                    <a:pt x="11" y="0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6" y="1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1" y="0"/>
                  </a:lnTo>
                  <a:close/>
                  <a:moveTo>
                    <a:pt x="8" y="3"/>
                  </a:moveTo>
                  <a:lnTo>
                    <a:pt x="8" y="3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Freeform 131">
              <a:extLst>
                <a:ext uri="{FF2B5EF4-FFF2-40B4-BE49-F238E27FC236}">
                  <a16:creationId xmlns:a16="http://schemas.microsoft.com/office/drawing/2014/main" id="{96108506-D159-4AF3-BC65-01B8E6A7FD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6966" y="1721149"/>
              <a:ext cx="25400" cy="33338"/>
            </a:xfrm>
            <a:custGeom>
              <a:avLst/>
              <a:gdLst>
                <a:gd name="T0" fmla="*/ 16 w 16"/>
                <a:gd name="T1" fmla="*/ 10 h 21"/>
                <a:gd name="T2" fmla="*/ 16 w 16"/>
                <a:gd name="T3" fmla="*/ 10 h 21"/>
                <a:gd name="T4" fmla="*/ 13 w 16"/>
                <a:gd name="T5" fmla="*/ 17 h 21"/>
                <a:gd name="T6" fmla="*/ 13 w 16"/>
                <a:gd name="T7" fmla="*/ 17 h 21"/>
                <a:gd name="T8" fmla="*/ 10 w 16"/>
                <a:gd name="T9" fmla="*/ 21 h 21"/>
                <a:gd name="T10" fmla="*/ 5 w 16"/>
                <a:gd name="T11" fmla="*/ 19 h 21"/>
                <a:gd name="T12" fmla="*/ 5 w 16"/>
                <a:gd name="T13" fmla="*/ 19 h 21"/>
                <a:gd name="T14" fmla="*/ 4 w 16"/>
                <a:gd name="T15" fmla="*/ 17 h 21"/>
                <a:gd name="T16" fmla="*/ 0 w 16"/>
                <a:gd name="T17" fmla="*/ 14 h 21"/>
                <a:gd name="T18" fmla="*/ 0 w 16"/>
                <a:gd name="T19" fmla="*/ 11 h 21"/>
                <a:gd name="T20" fmla="*/ 0 w 16"/>
                <a:gd name="T21" fmla="*/ 8 h 21"/>
                <a:gd name="T22" fmla="*/ 0 w 16"/>
                <a:gd name="T23" fmla="*/ 8 h 21"/>
                <a:gd name="T24" fmla="*/ 2 w 16"/>
                <a:gd name="T25" fmla="*/ 6 h 21"/>
                <a:gd name="T26" fmla="*/ 2 w 16"/>
                <a:gd name="T27" fmla="*/ 6 h 21"/>
                <a:gd name="T28" fmla="*/ 4 w 16"/>
                <a:gd name="T29" fmla="*/ 3 h 21"/>
                <a:gd name="T30" fmla="*/ 4 w 16"/>
                <a:gd name="T31" fmla="*/ 3 h 21"/>
                <a:gd name="T32" fmla="*/ 7 w 16"/>
                <a:gd name="T33" fmla="*/ 0 h 21"/>
                <a:gd name="T34" fmla="*/ 10 w 16"/>
                <a:gd name="T35" fmla="*/ 2 h 21"/>
                <a:gd name="T36" fmla="*/ 10 w 16"/>
                <a:gd name="T37" fmla="*/ 2 h 21"/>
                <a:gd name="T38" fmla="*/ 15 w 16"/>
                <a:gd name="T39" fmla="*/ 5 h 21"/>
                <a:gd name="T40" fmla="*/ 16 w 16"/>
                <a:gd name="T41" fmla="*/ 10 h 21"/>
                <a:gd name="T42" fmla="*/ 16 w 16"/>
                <a:gd name="T43" fmla="*/ 10 h 21"/>
                <a:gd name="T44" fmla="*/ 7 w 16"/>
                <a:gd name="T45" fmla="*/ 16 h 21"/>
                <a:gd name="T46" fmla="*/ 7 w 16"/>
                <a:gd name="T47" fmla="*/ 16 h 21"/>
                <a:gd name="T48" fmla="*/ 10 w 16"/>
                <a:gd name="T49" fmla="*/ 17 h 21"/>
                <a:gd name="T50" fmla="*/ 10 w 16"/>
                <a:gd name="T51" fmla="*/ 16 h 21"/>
                <a:gd name="T52" fmla="*/ 10 w 16"/>
                <a:gd name="T53" fmla="*/ 16 h 21"/>
                <a:gd name="T54" fmla="*/ 11 w 16"/>
                <a:gd name="T55" fmla="*/ 13 h 21"/>
                <a:gd name="T56" fmla="*/ 11 w 16"/>
                <a:gd name="T57" fmla="*/ 13 h 21"/>
                <a:gd name="T58" fmla="*/ 10 w 16"/>
                <a:gd name="T59" fmla="*/ 14 h 21"/>
                <a:gd name="T60" fmla="*/ 7 w 16"/>
                <a:gd name="T61" fmla="*/ 16 h 21"/>
                <a:gd name="T62" fmla="*/ 7 w 16"/>
                <a:gd name="T63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21">
                  <a:moveTo>
                    <a:pt x="16" y="10"/>
                  </a:moveTo>
                  <a:lnTo>
                    <a:pt x="16" y="10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4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5" y="5"/>
                  </a:lnTo>
                  <a:lnTo>
                    <a:pt x="16" y="10"/>
                  </a:lnTo>
                  <a:lnTo>
                    <a:pt x="16" y="10"/>
                  </a:lnTo>
                  <a:close/>
                  <a:moveTo>
                    <a:pt x="7" y="16"/>
                  </a:moveTo>
                  <a:lnTo>
                    <a:pt x="7" y="16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4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Freeform 132">
              <a:extLst>
                <a:ext uri="{FF2B5EF4-FFF2-40B4-BE49-F238E27FC236}">
                  <a16:creationId xmlns:a16="http://schemas.microsoft.com/office/drawing/2014/main" id="{79CA7139-7916-4747-8CA3-6CF8B4C80A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90466" y="1837037"/>
              <a:ext cx="19050" cy="31750"/>
            </a:xfrm>
            <a:custGeom>
              <a:avLst/>
              <a:gdLst>
                <a:gd name="T0" fmla="*/ 11 w 12"/>
                <a:gd name="T1" fmla="*/ 4 h 20"/>
                <a:gd name="T2" fmla="*/ 11 w 12"/>
                <a:gd name="T3" fmla="*/ 4 h 20"/>
                <a:gd name="T4" fmla="*/ 11 w 12"/>
                <a:gd name="T5" fmla="*/ 6 h 20"/>
                <a:gd name="T6" fmla="*/ 11 w 12"/>
                <a:gd name="T7" fmla="*/ 6 h 20"/>
                <a:gd name="T8" fmla="*/ 12 w 12"/>
                <a:gd name="T9" fmla="*/ 9 h 20"/>
                <a:gd name="T10" fmla="*/ 12 w 12"/>
                <a:gd name="T11" fmla="*/ 11 h 20"/>
                <a:gd name="T12" fmla="*/ 12 w 12"/>
                <a:gd name="T13" fmla="*/ 11 h 20"/>
                <a:gd name="T14" fmla="*/ 11 w 12"/>
                <a:gd name="T15" fmla="*/ 17 h 20"/>
                <a:gd name="T16" fmla="*/ 11 w 12"/>
                <a:gd name="T17" fmla="*/ 17 h 20"/>
                <a:gd name="T18" fmla="*/ 9 w 12"/>
                <a:gd name="T19" fmla="*/ 20 h 20"/>
                <a:gd name="T20" fmla="*/ 6 w 12"/>
                <a:gd name="T21" fmla="*/ 20 h 20"/>
                <a:gd name="T22" fmla="*/ 6 w 12"/>
                <a:gd name="T23" fmla="*/ 20 h 20"/>
                <a:gd name="T24" fmla="*/ 3 w 12"/>
                <a:gd name="T25" fmla="*/ 20 h 20"/>
                <a:gd name="T26" fmla="*/ 1 w 12"/>
                <a:gd name="T27" fmla="*/ 17 h 20"/>
                <a:gd name="T28" fmla="*/ 1 w 12"/>
                <a:gd name="T29" fmla="*/ 17 h 20"/>
                <a:gd name="T30" fmla="*/ 0 w 12"/>
                <a:gd name="T31" fmla="*/ 15 h 20"/>
                <a:gd name="T32" fmla="*/ 0 w 12"/>
                <a:gd name="T33" fmla="*/ 12 h 20"/>
                <a:gd name="T34" fmla="*/ 0 w 12"/>
                <a:gd name="T35" fmla="*/ 12 h 20"/>
                <a:gd name="T36" fmla="*/ 0 w 12"/>
                <a:gd name="T37" fmla="*/ 9 h 20"/>
                <a:gd name="T38" fmla="*/ 0 w 12"/>
                <a:gd name="T39" fmla="*/ 9 h 20"/>
                <a:gd name="T40" fmla="*/ 1 w 12"/>
                <a:gd name="T41" fmla="*/ 4 h 20"/>
                <a:gd name="T42" fmla="*/ 5 w 12"/>
                <a:gd name="T43" fmla="*/ 1 h 20"/>
                <a:gd name="T44" fmla="*/ 5 w 12"/>
                <a:gd name="T45" fmla="*/ 1 h 20"/>
                <a:gd name="T46" fmla="*/ 8 w 12"/>
                <a:gd name="T47" fmla="*/ 0 h 20"/>
                <a:gd name="T48" fmla="*/ 8 w 12"/>
                <a:gd name="T49" fmla="*/ 0 h 20"/>
                <a:gd name="T50" fmla="*/ 9 w 12"/>
                <a:gd name="T51" fmla="*/ 0 h 20"/>
                <a:gd name="T52" fmla="*/ 9 w 12"/>
                <a:gd name="T53" fmla="*/ 0 h 20"/>
                <a:gd name="T54" fmla="*/ 11 w 12"/>
                <a:gd name="T55" fmla="*/ 0 h 20"/>
                <a:gd name="T56" fmla="*/ 11 w 12"/>
                <a:gd name="T57" fmla="*/ 0 h 20"/>
                <a:gd name="T58" fmla="*/ 11 w 12"/>
                <a:gd name="T59" fmla="*/ 0 h 20"/>
                <a:gd name="T60" fmla="*/ 11 w 12"/>
                <a:gd name="T61" fmla="*/ 4 h 20"/>
                <a:gd name="T62" fmla="*/ 11 w 12"/>
                <a:gd name="T63" fmla="*/ 4 h 20"/>
                <a:gd name="T64" fmla="*/ 11 w 12"/>
                <a:gd name="T65" fmla="*/ 4 h 20"/>
                <a:gd name="T66" fmla="*/ 11 w 12"/>
                <a:gd name="T67" fmla="*/ 4 h 20"/>
                <a:gd name="T68" fmla="*/ 6 w 12"/>
                <a:gd name="T69" fmla="*/ 14 h 20"/>
                <a:gd name="T70" fmla="*/ 6 w 12"/>
                <a:gd name="T71" fmla="*/ 14 h 20"/>
                <a:gd name="T72" fmla="*/ 8 w 12"/>
                <a:gd name="T73" fmla="*/ 14 h 20"/>
                <a:gd name="T74" fmla="*/ 9 w 12"/>
                <a:gd name="T75" fmla="*/ 12 h 20"/>
                <a:gd name="T76" fmla="*/ 9 w 12"/>
                <a:gd name="T77" fmla="*/ 12 h 20"/>
                <a:gd name="T78" fmla="*/ 8 w 12"/>
                <a:gd name="T79" fmla="*/ 11 h 20"/>
                <a:gd name="T80" fmla="*/ 6 w 12"/>
                <a:gd name="T81" fmla="*/ 9 h 20"/>
                <a:gd name="T82" fmla="*/ 6 w 12"/>
                <a:gd name="T83" fmla="*/ 9 h 20"/>
                <a:gd name="T84" fmla="*/ 6 w 12"/>
                <a:gd name="T85" fmla="*/ 11 h 20"/>
                <a:gd name="T86" fmla="*/ 6 w 12"/>
                <a:gd name="T87" fmla="*/ 11 h 20"/>
                <a:gd name="T88" fmla="*/ 6 w 12"/>
                <a:gd name="T89" fmla="*/ 12 h 20"/>
                <a:gd name="T90" fmla="*/ 6 w 12"/>
                <a:gd name="T91" fmla="*/ 14 h 20"/>
                <a:gd name="T92" fmla="*/ 6 w 12"/>
                <a:gd name="T9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" h="20">
                  <a:moveTo>
                    <a:pt x="11" y="4"/>
                  </a:moveTo>
                  <a:lnTo>
                    <a:pt x="11" y="4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close/>
                  <a:moveTo>
                    <a:pt x="6" y="14"/>
                  </a:moveTo>
                  <a:lnTo>
                    <a:pt x="6" y="14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11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Freeform 133">
              <a:extLst>
                <a:ext uri="{FF2B5EF4-FFF2-40B4-BE49-F238E27FC236}">
                  <a16:creationId xmlns:a16="http://schemas.microsoft.com/office/drawing/2014/main" id="{DB275C26-5FCD-4483-A223-FAFDEF7CA98B}"/>
                </a:ext>
              </a:extLst>
            </p:cNvPr>
            <p:cNvSpPr/>
            <p:nvPr/>
          </p:nvSpPr>
          <p:spPr bwMode="auto">
            <a:xfrm>
              <a:off x="8003154" y="1621137"/>
              <a:ext cx="22225" cy="26988"/>
            </a:xfrm>
            <a:custGeom>
              <a:avLst/>
              <a:gdLst>
                <a:gd name="T0" fmla="*/ 7 w 14"/>
                <a:gd name="T1" fmla="*/ 17 h 17"/>
                <a:gd name="T2" fmla="*/ 7 w 14"/>
                <a:gd name="T3" fmla="*/ 17 h 17"/>
                <a:gd name="T4" fmla="*/ 4 w 14"/>
                <a:gd name="T5" fmla="*/ 17 h 17"/>
                <a:gd name="T6" fmla="*/ 3 w 14"/>
                <a:gd name="T7" fmla="*/ 16 h 17"/>
                <a:gd name="T8" fmla="*/ 3 w 14"/>
                <a:gd name="T9" fmla="*/ 16 h 17"/>
                <a:gd name="T10" fmla="*/ 1 w 14"/>
                <a:gd name="T11" fmla="*/ 14 h 17"/>
                <a:gd name="T12" fmla="*/ 0 w 14"/>
                <a:gd name="T13" fmla="*/ 11 h 17"/>
                <a:gd name="T14" fmla="*/ 0 w 14"/>
                <a:gd name="T15" fmla="*/ 11 h 17"/>
                <a:gd name="T16" fmla="*/ 0 w 14"/>
                <a:gd name="T17" fmla="*/ 11 h 17"/>
                <a:gd name="T18" fmla="*/ 0 w 14"/>
                <a:gd name="T19" fmla="*/ 11 h 17"/>
                <a:gd name="T20" fmla="*/ 0 w 14"/>
                <a:gd name="T21" fmla="*/ 8 h 17"/>
                <a:gd name="T22" fmla="*/ 1 w 14"/>
                <a:gd name="T23" fmla="*/ 5 h 17"/>
                <a:gd name="T24" fmla="*/ 1 w 14"/>
                <a:gd name="T25" fmla="*/ 5 h 17"/>
                <a:gd name="T26" fmla="*/ 3 w 14"/>
                <a:gd name="T27" fmla="*/ 3 h 17"/>
                <a:gd name="T28" fmla="*/ 3 w 14"/>
                <a:gd name="T29" fmla="*/ 3 h 17"/>
                <a:gd name="T30" fmla="*/ 4 w 14"/>
                <a:gd name="T31" fmla="*/ 2 h 17"/>
                <a:gd name="T32" fmla="*/ 7 w 14"/>
                <a:gd name="T33" fmla="*/ 0 h 17"/>
                <a:gd name="T34" fmla="*/ 7 w 14"/>
                <a:gd name="T35" fmla="*/ 0 h 17"/>
                <a:gd name="T36" fmla="*/ 9 w 14"/>
                <a:gd name="T37" fmla="*/ 2 h 17"/>
                <a:gd name="T38" fmla="*/ 9 w 14"/>
                <a:gd name="T39" fmla="*/ 2 h 17"/>
                <a:gd name="T40" fmla="*/ 12 w 14"/>
                <a:gd name="T41" fmla="*/ 2 h 17"/>
                <a:gd name="T42" fmla="*/ 12 w 14"/>
                <a:gd name="T43" fmla="*/ 2 h 17"/>
                <a:gd name="T44" fmla="*/ 14 w 14"/>
                <a:gd name="T45" fmla="*/ 3 h 17"/>
                <a:gd name="T46" fmla="*/ 14 w 14"/>
                <a:gd name="T47" fmla="*/ 5 h 17"/>
                <a:gd name="T48" fmla="*/ 14 w 14"/>
                <a:gd name="T49" fmla="*/ 5 h 17"/>
                <a:gd name="T50" fmla="*/ 14 w 14"/>
                <a:gd name="T51" fmla="*/ 8 h 17"/>
                <a:gd name="T52" fmla="*/ 14 w 14"/>
                <a:gd name="T53" fmla="*/ 8 h 17"/>
                <a:gd name="T54" fmla="*/ 14 w 14"/>
                <a:gd name="T55" fmla="*/ 11 h 17"/>
                <a:gd name="T56" fmla="*/ 14 w 14"/>
                <a:gd name="T57" fmla="*/ 11 h 17"/>
                <a:gd name="T58" fmla="*/ 12 w 14"/>
                <a:gd name="T59" fmla="*/ 16 h 17"/>
                <a:gd name="T60" fmla="*/ 12 w 14"/>
                <a:gd name="T61" fmla="*/ 16 h 17"/>
                <a:gd name="T62" fmla="*/ 11 w 14"/>
                <a:gd name="T63" fmla="*/ 17 h 17"/>
                <a:gd name="T64" fmla="*/ 7 w 14"/>
                <a:gd name="T65" fmla="*/ 17 h 17"/>
                <a:gd name="T66" fmla="*/ 7 w 14"/>
                <a:gd name="T67" fmla="*/ 17 h 17"/>
                <a:gd name="T68" fmla="*/ 7 w 14"/>
                <a:gd name="T69" fmla="*/ 17 h 17"/>
                <a:gd name="T70" fmla="*/ 7 w 14"/>
                <a:gd name="T7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lnTo>
                    <a:pt x="7" y="17"/>
                  </a:lnTo>
                  <a:lnTo>
                    <a:pt x="4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Freeform 134">
              <a:extLst>
                <a:ext uri="{FF2B5EF4-FFF2-40B4-BE49-F238E27FC236}">
                  <a16:creationId xmlns:a16="http://schemas.microsoft.com/office/drawing/2014/main" id="{08053F41-2716-443E-944C-B362C78E23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3316" y="1776712"/>
              <a:ext cx="22225" cy="25400"/>
            </a:xfrm>
            <a:custGeom>
              <a:avLst/>
              <a:gdLst>
                <a:gd name="T0" fmla="*/ 14 w 14"/>
                <a:gd name="T1" fmla="*/ 8 h 16"/>
                <a:gd name="T2" fmla="*/ 14 w 14"/>
                <a:gd name="T3" fmla="*/ 8 h 16"/>
                <a:gd name="T4" fmla="*/ 12 w 14"/>
                <a:gd name="T5" fmla="*/ 12 h 16"/>
                <a:gd name="T6" fmla="*/ 12 w 14"/>
                <a:gd name="T7" fmla="*/ 12 h 16"/>
                <a:gd name="T8" fmla="*/ 9 w 14"/>
                <a:gd name="T9" fmla="*/ 16 h 16"/>
                <a:gd name="T10" fmla="*/ 9 w 14"/>
                <a:gd name="T11" fmla="*/ 16 h 16"/>
                <a:gd name="T12" fmla="*/ 9 w 14"/>
                <a:gd name="T13" fmla="*/ 16 h 16"/>
                <a:gd name="T14" fmla="*/ 9 w 14"/>
                <a:gd name="T15" fmla="*/ 16 h 16"/>
                <a:gd name="T16" fmla="*/ 6 w 14"/>
                <a:gd name="T17" fmla="*/ 16 h 16"/>
                <a:gd name="T18" fmla="*/ 6 w 14"/>
                <a:gd name="T19" fmla="*/ 16 h 16"/>
                <a:gd name="T20" fmla="*/ 1 w 14"/>
                <a:gd name="T21" fmla="*/ 14 h 16"/>
                <a:gd name="T22" fmla="*/ 0 w 14"/>
                <a:gd name="T23" fmla="*/ 9 h 16"/>
                <a:gd name="T24" fmla="*/ 0 w 14"/>
                <a:gd name="T25" fmla="*/ 9 h 16"/>
                <a:gd name="T26" fmla="*/ 0 w 14"/>
                <a:gd name="T27" fmla="*/ 5 h 16"/>
                <a:gd name="T28" fmla="*/ 1 w 14"/>
                <a:gd name="T29" fmla="*/ 1 h 16"/>
                <a:gd name="T30" fmla="*/ 1 w 14"/>
                <a:gd name="T31" fmla="*/ 1 h 16"/>
                <a:gd name="T32" fmla="*/ 4 w 14"/>
                <a:gd name="T33" fmla="*/ 0 h 16"/>
                <a:gd name="T34" fmla="*/ 6 w 14"/>
                <a:gd name="T35" fmla="*/ 0 h 16"/>
                <a:gd name="T36" fmla="*/ 6 w 14"/>
                <a:gd name="T37" fmla="*/ 0 h 16"/>
                <a:gd name="T38" fmla="*/ 9 w 14"/>
                <a:gd name="T39" fmla="*/ 0 h 16"/>
                <a:gd name="T40" fmla="*/ 9 w 14"/>
                <a:gd name="T41" fmla="*/ 0 h 16"/>
                <a:gd name="T42" fmla="*/ 12 w 14"/>
                <a:gd name="T43" fmla="*/ 3 h 16"/>
                <a:gd name="T44" fmla="*/ 14 w 14"/>
                <a:gd name="T45" fmla="*/ 8 h 16"/>
                <a:gd name="T46" fmla="*/ 14 w 14"/>
                <a:gd name="T47" fmla="*/ 8 h 16"/>
                <a:gd name="T48" fmla="*/ 3 w 14"/>
                <a:gd name="T49" fmla="*/ 8 h 16"/>
                <a:gd name="T50" fmla="*/ 3 w 14"/>
                <a:gd name="T51" fmla="*/ 8 h 16"/>
                <a:gd name="T52" fmla="*/ 3 w 14"/>
                <a:gd name="T53" fmla="*/ 6 h 16"/>
                <a:gd name="T54" fmla="*/ 3 w 14"/>
                <a:gd name="T55" fmla="*/ 6 h 16"/>
                <a:gd name="T56" fmla="*/ 4 w 14"/>
                <a:gd name="T57" fmla="*/ 3 h 16"/>
                <a:gd name="T58" fmla="*/ 4 w 14"/>
                <a:gd name="T59" fmla="*/ 3 h 16"/>
                <a:gd name="T60" fmla="*/ 3 w 14"/>
                <a:gd name="T61" fmla="*/ 5 h 16"/>
                <a:gd name="T62" fmla="*/ 3 w 14"/>
                <a:gd name="T63" fmla="*/ 8 h 16"/>
                <a:gd name="T64" fmla="*/ 3 w 14"/>
                <a:gd name="T6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6">
                  <a:moveTo>
                    <a:pt x="14" y="8"/>
                  </a:moveTo>
                  <a:lnTo>
                    <a:pt x="14" y="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" y="1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1" y="1"/>
                  </a:lnTo>
                  <a:lnTo>
                    <a:pt x="1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2" y="3"/>
                  </a:lnTo>
                  <a:lnTo>
                    <a:pt x="14" y="8"/>
                  </a:lnTo>
                  <a:lnTo>
                    <a:pt x="14" y="8"/>
                  </a:lnTo>
                  <a:close/>
                  <a:moveTo>
                    <a:pt x="3" y="8"/>
                  </a:moveTo>
                  <a:lnTo>
                    <a:pt x="3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Freeform 135">
              <a:extLst>
                <a:ext uri="{FF2B5EF4-FFF2-40B4-BE49-F238E27FC236}">
                  <a16:creationId xmlns:a16="http://schemas.microsoft.com/office/drawing/2014/main" id="{A85F28DF-F35A-4F33-B2BE-F453C14D4FAD}"/>
                </a:ext>
              </a:extLst>
            </p:cNvPr>
            <p:cNvSpPr/>
            <p:nvPr/>
          </p:nvSpPr>
          <p:spPr bwMode="auto">
            <a:xfrm>
              <a:off x="8065066" y="1778299"/>
              <a:ext cx="20638" cy="28575"/>
            </a:xfrm>
            <a:custGeom>
              <a:avLst/>
              <a:gdLst>
                <a:gd name="T0" fmla="*/ 13 w 13"/>
                <a:gd name="T1" fmla="*/ 8 h 18"/>
                <a:gd name="T2" fmla="*/ 13 w 13"/>
                <a:gd name="T3" fmla="*/ 8 h 18"/>
                <a:gd name="T4" fmla="*/ 11 w 13"/>
                <a:gd name="T5" fmla="*/ 13 h 18"/>
                <a:gd name="T6" fmla="*/ 11 w 13"/>
                <a:gd name="T7" fmla="*/ 13 h 18"/>
                <a:gd name="T8" fmla="*/ 10 w 13"/>
                <a:gd name="T9" fmla="*/ 16 h 18"/>
                <a:gd name="T10" fmla="*/ 10 w 13"/>
                <a:gd name="T11" fmla="*/ 16 h 18"/>
                <a:gd name="T12" fmla="*/ 6 w 13"/>
                <a:gd name="T13" fmla="*/ 18 h 18"/>
                <a:gd name="T14" fmla="*/ 3 w 13"/>
                <a:gd name="T15" fmla="*/ 16 h 18"/>
                <a:gd name="T16" fmla="*/ 3 w 13"/>
                <a:gd name="T17" fmla="*/ 16 h 18"/>
                <a:gd name="T18" fmla="*/ 2 w 13"/>
                <a:gd name="T19" fmla="*/ 15 h 18"/>
                <a:gd name="T20" fmla="*/ 0 w 13"/>
                <a:gd name="T21" fmla="*/ 11 h 18"/>
                <a:gd name="T22" fmla="*/ 0 w 13"/>
                <a:gd name="T23" fmla="*/ 11 h 18"/>
                <a:gd name="T24" fmla="*/ 0 w 13"/>
                <a:gd name="T25" fmla="*/ 10 h 18"/>
                <a:gd name="T26" fmla="*/ 0 w 13"/>
                <a:gd name="T27" fmla="*/ 10 h 18"/>
                <a:gd name="T28" fmla="*/ 0 w 13"/>
                <a:gd name="T29" fmla="*/ 7 h 18"/>
                <a:gd name="T30" fmla="*/ 0 w 13"/>
                <a:gd name="T31" fmla="*/ 7 h 18"/>
                <a:gd name="T32" fmla="*/ 2 w 13"/>
                <a:gd name="T33" fmla="*/ 5 h 18"/>
                <a:gd name="T34" fmla="*/ 2 w 13"/>
                <a:gd name="T35" fmla="*/ 5 h 18"/>
                <a:gd name="T36" fmla="*/ 2 w 13"/>
                <a:gd name="T37" fmla="*/ 4 h 18"/>
                <a:gd name="T38" fmla="*/ 2 w 13"/>
                <a:gd name="T39" fmla="*/ 4 h 18"/>
                <a:gd name="T40" fmla="*/ 3 w 13"/>
                <a:gd name="T41" fmla="*/ 0 h 18"/>
                <a:gd name="T42" fmla="*/ 6 w 13"/>
                <a:gd name="T43" fmla="*/ 0 h 18"/>
                <a:gd name="T44" fmla="*/ 6 w 13"/>
                <a:gd name="T45" fmla="*/ 0 h 18"/>
                <a:gd name="T46" fmla="*/ 13 w 13"/>
                <a:gd name="T47" fmla="*/ 4 h 18"/>
                <a:gd name="T48" fmla="*/ 13 w 13"/>
                <a:gd name="T49" fmla="*/ 4 h 18"/>
                <a:gd name="T50" fmla="*/ 13 w 13"/>
                <a:gd name="T51" fmla="*/ 5 h 18"/>
                <a:gd name="T52" fmla="*/ 13 w 13"/>
                <a:gd name="T53" fmla="*/ 8 h 18"/>
                <a:gd name="T54" fmla="*/ 13 w 13"/>
                <a:gd name="T55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18">
                  <a:moveTo>
                    <a:pt x="13" y="8"/>
                  </a:moveTo>
                  <a:lnTo>
                    <a:pt x="13" y="8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18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Freeform 136">
              <a:extLst>
                <a:ext uri="{FF2B5EF4-FFF2-40B4-BE49-F238E27FC236}">
                  <a16:creationId xmlns:a16="http://schemas.microsoft.com/office/drawing/2014/main" id="{69AAA866-26B1-4A12-9BF6-413536CE2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9829" y="1535412"/>
              <a:ext cx="20638" cy="23813"/>
            </a:xfrm>
            <a:custGeom>
              <a:avLst/>
              <a:gdLst>
                <a:gd name="T0" fmla="*/ 13 w 13"/>
                <a:gd name="T1" fmla="*/ 8 h 15"/>
                <a:gd name="T2" fmla="*/ 13 w 13"/>
                <a:gd name="T3" fmla="*/ 8 h 15"/>
                <a:gd name="T4" fmla="*/ 11 w 13"/>
                <a:gd name="T5" fmla="*/ 13 h 15"/>
                <a:gd name="T6" fmla="*/ 11 w 13"/>
                <a:gd name="T7" fmla="*/ 13 h 15"/>
                <a:gd name="T8" fmla="*/ 10 w 13"/>
                <a:gd name="T9" fmla="*/ 15 h 15"/>
                <a:gd name="T10" fmla="*/ 7 w 13"/>
                <a:gd name="T11" fmla="*/ 15 h 15"/>
                <a:gd name="T12" fmla="*/ 7 w 13"/>
                <a:gd name="T13" fmla="*/ 15 h 15"/>
                <a:gd name="T14" fmla="*/ 5 w 13"/>
                <a:gd name="T15" fmla="*/ 15 h 15"/>
                <a:gd name="T16" fmla="*/ 5 w 13"/>
                <a:gd name="T17" fmla="*/ 15 h 15"/>
                <a:gd name="T18" fmla="*/ 2 w 13"/>
                <a:gd name="T19" fmla="*/ 15 h 15"/>
                <a:gd name="T20" fmla="*/ 0 w 13"/>
                <a:gd name="T21" fmla="*/ 11 h 15"/>
                <a:gd name="T22" fmla="*/ 0 w 13"/>
                <a:gd name="T23" fmla="*/ 11 h 15"/>
                <a:gd name="T24" fmla="*/ 0 w 13"/>
                <a:gd name="T25" fmla="*/ 10 h 15"/>
                <a:gd name="T26" fmla="*/ 0 w 13"/>
                <a:gd name="T27" fmla="*/ 10 h 15"/>
                <a:gd name="T28" fmla="*/ 0 w 13"/>
                <a:gd name="T29" fmla="*/ 7 h 15"/>
                <a:gd name="T30" fmla="*/ 0 w 13"/>
                <a:gd name="T31" fmla="*/ 5 h 15"/>
                <a:gd name="T32" fmla="*/ 0 w 13"/>
                <a:gd name="T33" fmla="*/ 5 h 15"/>
                <a:gd name="T34" fmla="*/ 2 w 13"/>
                <a:gd name="T35" fmla="*/ 2 h 15"/>
                <a:gd name="T36" fmla="*/ 2 w 13"/>
                <a:gd name="T37" fmla="*/ 2 h 15"/>
                <a:gd name="T38" fmla="*/ 3 w 13"/>
                <a:gd name="T39" fmla="*/ 0 h 15"/>
                <a:gd name="T40" fmla="*/ 5 w 13"/>
                <a:gd name="T41" fmla="*/ 0 h 15"/>
                <a:gd name="T42" fmla="*/ 5 w 13"/>
                <a:gd name="T43" fmla="*/ 0 h 15"/>
                <a:gd name="T44" fmla="*/ 11 w 13"/>
                <a:gd name="T45" fmla="*/ 4 h 15"/>
                <a:gd name="T46" fmla="*/ 11 w 13"/>
                <a:gd name="T47" fmla="*/ 4 h 15"/>
                <a:gd name="T48" fmla="*/ 13 w 13"/>
                <a:gd name="T49" fmla="*/ 5 h 15"/>
                <a:gd name="T50" fmla="*/ 13 w 13"/>
                <a:gd name="T51" fmla="*/ 8 h 15"/>
                <a:gd name="T52" fmla="*/ 13 w 13"/>
                <a:gd name="T53" fmla="*/ 8 h 15"/>
                <a:gd name="T54" fmla="*/ 8 w 13"/>
                <a:gd name="T55" fmla="*/ 11 h 15"/>
                <a:gd name="T56" fmla="*/ 8 w 13"/>
                <a:gd name="T57" fmla="*/ 11 h 15"/>
                <a:gd name="T58" fmla="*/ 10 w 13"/>
                <a:gd name="T59" fmla="*/ 10 h 15"/>
                <a:gd name="T60" fmla="*/ 10 w 13"/>
                <a:gd name="T61" fmla="*/ 7 h 15"/>
                <a:gd name="T62" fmla="*/ 10 w 13"/>
                <a:gd name="T63" fmla="*/ 7 h 15"/>
                <a:gd name="T64" fmla="*/ 8 w 13"/>
                <a:gd name="T65" fmla="*/ 8 h 15"/>
                <a:gd name="T66" fmla="*/ 8 w 13"/>
                <a:gd name="T67" fmla="*/ 8 h 15"/>
                <a:gd name="T68" fmla="*/ 8 w 13"/>
                <a:gd name="T69" fmla="*/ 11 h 15"/>
                <a:gd name="T70" fmla="*/ 8 w 13"/>
                <a:gd name="T71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15">
                  <a:moveTo>
                    <a:pt x="13" y="8"/>
                  </a:moveTo>
                  <a:lnTo>
                    <a:pt x="13" y="8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8"/>
                  </a:lnTo>
                  <a:close/>
                  <a:moveTo>
                    <a:pt x="8" y="11"/>
                  </a:moveTo>
                  <a:lnTo>
                    <a:pt x="8" y="11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137">
              <a:extLst>
                <a:ext uri="{FF2B5EF4-FFF2-40B4-BE49-F238E27FC236}">
                  <a16:creationId xmlns:a16="http://schemas.microsoft.com/office/drawing/2014/main" id="{B5FDAF4E-FF58-4EB6-A3EB-45DDDAC7F8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99991" y="1440162"/>
              <a:ext cx="33338" cy="33338"/>
            </a:xfrm>
            <a:custGeom>
              <a:avLst/>
              <a:gdLst>
                <a:gd name="T0" fmla="*/ 11 w 21"/>
                <a:gd name="T1" fmla="*/ 0 h 21"/>
                <a:gd name="T2" fmla="*/ 11 w 21"/>
                <a:gd name="T3" fmla="*/ 0 h 21"/>
                <a:gd name="T4" fmla="*/ 13 w 21"/>
                <a:gd name="T5" fmla="*/ 0 h 21"/>
                <a:gd name="T6" fmla="*/ 13 w 21"/>
                <a:gd name="T7" fmla="*/ 0 h 21"/>
                <a:gd name="T8" fmla="*/ 16 w 21"/>
                <a:gd name="T9" fmla="*/ 0 h 21"/>
                <a:gd name="T10" fmla="*/ 17 w 21"/>
                <a:gd name="T11" fmla="*/ 2 h 21"/>
                <a:gd name="T12" fmla="*/ 17 w 21"/>
                <a:gd name="T13" fmla="*/ 2 h 21"/>
                <a:gd name="T14" fmla="*/ 21 w 21"/>
                <a:gd name="T15" fmla="*/ 7 h 21"/>
                <a:gd name="T16" fmla="*/ 21 w 21"/>
                <a:gd name="T17" fmla="*/ 7 h 21"/>
                <a:gd name="T18" fmla="*/ 21 w 21"/>
                <a:gd name="T19" fmla="*/ 10 h 21"/>
                <a:gd name="T20" fmla="*/ 21 w 21"/>
                <a:gd name="T21" fmla="*/ 10 h 21"/>
                <a:gd name="T22" fmla="*/ 21 w 21"/>
                <a:gd name="T23" fmla="*/ 13 h 21"/>
                <a:gd name="T24" fmla="*/ 17 w 21"/>
                <a:gd name="T25" fmla="*/ 16 h 21"/>
                <a:gd name="T26" fmla="*/ 16 w 21"/>
                <a:gd name="T27" fmla="*/ 19 h 21"/>
                <a:gd name="T28" fmla="*/ 11 w 21"/>
                <a:gd name="T29" fmla="*/ 21 h 21"/>
                <a:gd name="T30" fmla="*/ 11 w 21"/>
                <a:gd name="T31" fmla="*/ 21 h 21"/>
                <a:gd name="T32" fmla="*/ 5 w 21"/>
                <a:gd name="T33" fmla="*/ 19 h 21"/>
                <a:gd name="T34" fmla="*/ 2 w 21"/>
                <a:gd name="T35" fmla="*/ 15 h 21"/>
                <a:gd name="T36" fmla="*/ 2 w 21"/>
                <a:gd name="T37" fmla="*/ 15 h 21"/>
                <a:gd name="T38" fmla="*/ 0 w 21"/>
                <a:gd name="T39" fmla="*/ 10 h 21"/>
                <a:gd name="T40" fmla="*/ 0 w 21"/>
                <a:gd name="T41" fmla="*/ 10 h 21"/>
                <a:gd name="T42" fmla="*/ 2 w 21"/>
                <a:gd name="T43" fmla="*/ 7 h 21"/>
                <a:gd name="T44" fmla="*/ 3 w 21"/>
                <a:gd name="T45" fmla="*/ 4 h 21"/>
                <a:gd name="T46" fmla="*/ 3 w 21"/>
                <a:gd name="T47" fmla="*/ 4 h 21"/>
                <a:gd name="T48" fmla="*/ 5 w 21"/>
                <a:gd name="T49" fmla="*/ 2 h 21"/>
                <a:gd name="T50" fmla="*/ 5 w 21"/>
                <a:gd name="T51" fmla="*/ 2 h 21"/>
                <a:gd name="T52" fmla="*/ 8 w 21"/>
                <a:gd name="T53" fmla="*/ 0 h 21"/>
                <a:gd name="T54" fmla="*/ 11 w 21"/>
                <a:gd name="T55" fmla="*/ 0 h 21"/>
                <a:gd name="T56" fmla="*/ 11 w 21"/>
                <a:gd name="T57" fmla="*/ 0 h 21"/>
                <a:gd name="T58" fmla="*/ 5 w 21"/>
                <a:gd name="T59" fmla="*/ 15 h 21"/>
                <a:gd name="T60" fmla="*/ 5 w 21"/>
                <a:gd name="T61" fmla="*/ 15 h 21"/>
                <a:gd name="T62" fmla="*/ 3 w 21"/>
                <a:gd name="T63" fmla="*/ 13 h 21"/>
                <a:gd name="T64" fmla="*/ 3 w 21"/>
                <a:gd name="T65" fmla="*/ 11 h 21"/>
                <a:gd name="T66" fmla="*/ 3 w 21"/>
                <a:gd name="T67" fmla="*/ 11 h 21"/>
                <a:gd name="T68" fmla="*/ 3 w 21"/>
                <a:gd name="T69" fmla="*/ 13 h 21"/>
                <a:gd name="T70" fmla="*/ 5 w 21"/>
                <a:gd name="T71" fmla="*/ 15 h 21"/>
                <a:gd name="T72" fmla="*/ 5 w 21"/>
                <a:gd name="T73" fmla="*/ 15 h 21"/>
                <a:gd name="T74" fmla="*/ 13 w 21"/>
                <a:gd name="T75" fmla="*/ 10 h 21"/>
                <a:gd name="T76" fmla="*/ 13 w 21"/>
                <a:gd name="T77" fmla="*/ 10 h 21"/>
                <a:gd name="T78" fmla="*/ 11 w 21"/>
                <a:gd name="T79" fmla="*/ 10 h 21"/>
                <a:gd name="T80" fmla="*/ 11 w 21"/>
                <a:gd name="T81" fmla="*/ 10 h 21"/>
                <a:gd name="T82" fmla="*/ 13 w 21"/>
                <a:gd name="T83" fmla="*/ 11 h 21"/>
                <a:gd name="T84" fmla="*/ 13 w 21"/>
                <a:gd name="T85" fmla="*/ 11 h 21"/>
                <a:gd name="T86" fmla="*/ 13 w 21"/>
                <a:gd name="T87" fmla="*/ 10 h 21"/>
                <a:gd name="T88" fmla="*/ 13 w 21"/>
                <a:gd name="T89" fmla="*/ 10 h 21"/>
                <a:gd name="T90" fmla="*/ 10 w 21"/>
                <a:gd name="T91" fmla="*/ 15 h 21"/>
                <a:gd name="T92" fmla="*/ 10 w 21"/>
                <a:gd name="T93" fmla="*/ 15 h 21"/>
                <a:gd name="T94" fmla="*/ 10 w 21"/>
                <a:gd name="T95" fmla="*/ 13 h 21"/>
                <a:gd name="T96" fmla="*/ 10 w 21"/>
                <a:gd name="T97" fmla="*/ 13 h 21"/>
                <a:gd name="T98" fmla="*/ 10 w 21"/>
                <a:gd name="T99" fmla="*/ 13 h 21"/>
                <a:gd name="T100" fmla="*/ 10 w 21"/>
                <a:gd name="T101" fmla="*/ 13 h 21"/>
                <a:gd name="T102" fmla="*/ 10 w 21"/>
                <a:gd name="T103" fmla="*/ 13 h 21"/>
                <a:gd name="T104" fmla="*/ 10 w 21"/>
                <a:gd name="T105" fmla="*/ 13 h 21"/>
                <a:gd name="T106" fmla="*/ 10 w 21"/>
                <a:gd name="T107" fmla="*/ 15 h 21"/>
                <a:gd name="T108" fmla="*/ 10 w 21"/>
                <a:gd name="T109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lnTo>
                    <a:pt x="1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3"/>
                  </a:lnTo>
                  <a:lnTo>
                    <a:pt x="17" y="16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5" y="19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close/>
                  <a:moveTo>
                    <a:pt x="5" y="15"/>
                  </a:moveTo>
                  <a:lnTo>
                    <a:pt x="5" y="15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5" y="15"/>
                  </a:lnTo>
                  <a:close/>
                  <a:moveTo>
                    <a:pt x="13" y="10"/>
                  </a:moveTo>
                  <a:lnTo>
                    <a:pt x="13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10"/>
                  </a:lnTo>
                  <a:close/>
                  <a:moveTo>
                    <a:pt x="10" y="15"/>
                  </a:moveTo>
                  <a:lnTo>
                    <a:pt x="10" y="15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1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Freeform 138">
              <a:extLst>
                <a:ext uri="{FF2B5EF4-FFF2-40B4-BE49-F238E27FC236}">
                  <a16:creationId xmlns:a16="http://schemas.microsoft.com/office/drawing/2014/main" id="{5AFAAA72-85A1-41AB-96FA-10AA73AD18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5204" y="1468737"/>
              <a:ext cx="26988" cy="31750"/>
            </a:xfrm>
            <a:custGeom>
              <a:avLst/>
              <a:gdLst>
                <a:gd name="T0" fmla="*/ 0 w 17"/>
                <a:gd name="T1" fmla="*/ 9 h 20"/>
                <a:gd name="T2" fmla="*/ 0 w 17"/>
                <a:gd name="T3" fmla="*/ 9 h 20"/>
                <a:gd name="T4" fmla="*/ 0 w 17"/>
                <a:gd name="T5" fmla="*/ 8 h 20"/>
                <a:gd name="T6" fmla="*/ 1 w 17"/>
                <a:gd name="T7" fmla="*/ 4 h 20"/>
                <a:gd name="T8" fmla="*/ 1 w 17"/>
                <a:gd name="T9" fmla="*/ 4 h 20"/>
                <a:gd name="T10" fmla="*/ 5 w 17"/>
                <a:gd name="T11" fmla="*/ 1 h 20"/>
                <a:gd name="T12" fmla="*/ 5 w 17"/>
                <a:gd name="T13" fmla="*/ 1 h 20"/>
                <a:gd name="T14" fmla="*/ 8 w 17"/>
                <a:gd name="T15" fmla="*/ 0 h 20"/>
                <a:gd name="T16" fmla="*/ 9 w 17"/>
                <a:gd name="T17" fmla="*/ 0 h 20"/>
                <a:gd name="T18" fmla="*/ 9 w 17"/>
                <a:gd name="T19" fmla="*/ 0 h 20"/>
                <a:gd name="T20" fmla="*/ 11 w 17"/>
                <a:gd name="T21" fmla="*/ 0 h 20"/>
                <a:gd name="T22" fmla="*/ 11 w 17"/>
                <a:gd name="T23" fmla="*/ 0 h 20"/>
                <a:gd name="T24" fmla="*/ 16 w 17"/>
                <a:gd name="T25" fmla="*/ 1 h 20"/>
                <a:gd name="T26" fmla="*/ 17 w 17"/>
                <a:gd name="T27" fmla="*/ 6 h 20"/>
                <a:gd name="T28" fmla="*/ 17 w 17"/>
                <a:gd name="T29" fmla="*/ 6 h 20"/>
                <a:gd name="T30" fmla="*/ 17 w 17"/>
                <a:gd name="T31" fmla="*/ 9 h 20"/>
                <a:gd name="T32" fmla="*/ 17 w 17"/>
                <a:gd name="T33" fmla="*/ 9 h 20"/>
                <a:gd name="T34" fmla="*/ 16 w 17"/>
                <a:gd name="T35" fmla="*/ 14 h 20"/>
                <a:gd name="T36" fmla="*/ 16 w 17"/>
                <a:gd name="T37" fmla="*/ 14 h 20"/>
                <a:gd name="T38" fmla="*/ 14 w 17"/>
                <a:gd name="T39" fmla="*/ 16 h 20"/>
                <a:gd name="T40" fmla="*/ 14 w 17"/>
                <a:gd name="T41" fmla="*/ 16 h 20"/>
                <a:gd name="T42" fmla="*/ 11 w 17"/>
                <a:gd name="T43" fmla="*/ 19 h 20"/>
                <a:gd name="T44" fmla="*/ 11 w 17"/>
                <a:gd name="T45" fmla="*/ 19 h 20"/>
                <a:gd name="T46" fmla="*/ 8 w 17"/>
                <a:gd name="T47" fmla="*/ 20 h 20"/>
                <a:gd name="T48" fmla="*/ 6 w 17"/>
                <a:gd name="T49" fmla="*/ 19 h 20"/>
                <a:gd name="T50" fmla="*/ 6 w 17"/>
                <a:gd name="T51" fmla="*/ 19 h 20"/>
                <a:gd name="T52" fmla="*/ 3 w 17"/>
                <a:gd name="T53" fmla="*/ 16 h 20"/>
                <a:gd name="T54" fmla="*/ 3 w 17"/>
                <a:gd name="T55" fmla="*/ 16 h 20"/>
                <a:gd name="T56" fmla="*/ 1 w 17"/>
                <a:gd name="T57" fmla="*/ 16 h 20"/>
                <a:gd name="T58" fmla="*/ 1 w 17"/>
                <a:gd name="T59" fmla="*/ 16 h 20"/>
                <a:gd name="T60" fmla="*/ 0 w 17"/>
                <a:gd name="T61" fmla="*/ 14 h 20"/>
                <a:gd name="T62" fmla="*/ 0 w 17"/>
                <a:gd name="T63" fmla="*/ 11 h 20"/>
                <a:gd name="T64" fmla="*/ 0 w 17"/>
                <a:gd name="T65" fmla="*/ 11 h 20"/>
                <a:gd name="T66" fmla="*/ 0 w 17"/>
                <a:gd name="T67" fmla="*/ 9 h 20"/>
                <a:gd name="T68" fmla="*/ 0 w 17"/>
                <a:gd name="T69" fmla="*/ 9 h 20"/>
                <a:gd name="T70" fmla="*/ 8 w 17"/>
                <a:gd name="T71" fmla="*/ 17 h 20"/>
                <a:gd name="T72" fmla="*/ 8 w 17"/>
                <a:gd name="T73" fmla="*/ 17 h 20"/>
                <a:gd name="T74" fmla="*/ 9 w 17"/>
                <a:gd name="T75" fmla="*/ 17 h 20"/>
                <a:gd name="T76" fmla="*/ 9 w 17"/>
                <a:gd name="T77" fmla="*/ 17 h 20"/>
                <a:gd name="T78" fmla="*/ 8 w 17"/>
                <a:gd name="T79" fmla="*/ 17 h 20"/>
                <a:gd name="T80" fmla="*/ 8 w 17"/>
                <a:gd name="T81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0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4"/>
                  </a:lnTo>
                  <a:lnTo>
                    <a:pt x="1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close/>
                  <a:moveTo>
                    <a:pt x="8" y="17"/>
                  </a:moveTo>
                  <a:lnTo>
                    <a:pt x="8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6" name="组合 363">
            <a:extLst>
              <a:ext uri="{FF2B5EF4-FFF2-40B4-BE49-F238E27FC236}">
                <a16:creationId xmlns:a16="http://schemas.microsoft.com/office/drawing/2014/main" id="{535973BF-3C07-4259-9281-CCEEE4DC5C97}"/>
              </a:ext>
            </a:extLst>
          </p:cNvPr>
          <p:cNvGrpSpPr/>
          <p:nvPr/>
        </p:nvGrpSpPr>
        <p:grpSpPr>
          <a:xfrm>
            <a:off x="6783380" y="3738464"/>
            <a:ext cx="845067" cy="848072"/>
            <a:chOff x="5148263" y="2954338"/>
            <a:chExt cx="1249363" cy="1279525"/>
          </a:xfrm>
          <a:solidFill>
            <a:schemeClr val="bg1"/>
          </a:solidFill>
        </p:grpSpPr>
        <p:sp>
          <p:nvSpPr>
            <p:cNvPr id="67" name="Freeform 230">
              <a:extLst>
                <a:ext uri="{FF2B5EF4-FFF2-40B4-BE49-F238E27FC236}">
                  <a16:creationId xmlns:a16="http://schemas.microsoft.com/office/drawing/2014/main" id="{8AE24BFD-ACE7-4CDF-B426-D5C9AB0B24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0813" y="3509963"/>
              <a:ext cx="179388" cy="177800"/>
            </a:xfrm>
            <a:custGeom>
              <a:avLst/>
              <a:gdLst/>
              <a:ahLst/>
              <a:cxnLst>
                <a:cxn ang="0">
                  <a:pos x="181" y="336"/>
                </a:cxn>
                <a:cxn ang="0">
                  <a:pos x="155" y="319"/>
                </a:cxn>
                <a:cxn ang="0">
                  <a:pos x="127" y="274"/>
                </a:cxn>
                <a:cxn ang="0">
                  <a:pos x="108" y="245"/>
                </a:cxn>
                <a:cxn ang="0">
                  <a:pos x="59" y="234"/>
                </a:cxn>
                <a:cxn ang="0">
                  <a:pos x="25" y="227"/>
                </a:cxn>
                <a:cxn ang="0">
                  <a:pos x="4" y="219"/>
                </a:cxn>
                <a:cxn ang="0">
                  <a:pos x="0" y="205"/>
                </a:cxn>
                <a:cxn ang="0">
                  <a:pos x="13" y="170"/>
                </a:cxn>
                <a:cxn ang="0">
                  <a:pos x="36" y="144"/>
                </a:cxn>
                <a:cxn ang="0">
                  <a:pos x="53" y="116"/>
                </a:cxn>
                <a:cxn ang="0">
                  <a:pos x="49" y="66"/>
                </a:cxn>
                <a:cxn ang="0">
                  <a:pos x="52" y="15"/>
                </a:cxn>
                <a:cxn ang="0">
                  <a:pos x="67" y="2"/>
                </a:cxn>
                <a:cxn ang="0">
                  <a:pos x="95" y="5"/>
                </a:cxn>
                <a:cxn ang="0">
                  <a:pos x="143" y="26"/>
                </a:cxn>
                <a:cxn ang="0">
                  <a:pos x="168" y="27"/>
                </a:cxn>
                <a:cxn ang="0">
                  <a:pos x="205" y="9"/>
                </a:cxn>
                <a:cxn ang="0">
                  <a:pos x="232" y="1"/>
                </a:cxn>
                <a:cxn ang="0">
                  <a:pos x="273" y="3"/>
                </a:cxn>
                <a:cxn ang="0">
                  <a:pos x="287" y="17"/>
                </a:cxn>
                <a:cxn ang="0">
                  <a:pos x="287" y="43"/>
                </a:cxn>
                <a:cxn ang="0">
                  <a:pos x="275" y="102"/>
                </a:cxn>
                <a:cxn ang="0">
                  <a:pos x="279" y="118"/>
                </a:cxn>
                <a:cxn ang="0">
                  <a:pos x="304" y="139"/>
                </a:cxn>
                <a:cxn ang="0">
                  <a:pos x="333" y="159"/>
                </a:cxn>
                <a:cxn ang="0">
                  <a:pos x="339" y="170"/>
                </a:cxn>
                <a:cxn ang="0">
                  <a:pos x="331" y="204"/>
                </a:cxn>
                <a:cxn ang="0">
                  <a:pos x="315" y="217"/>
                </a:cxn>
                <a:cxn ang="0">
                  <a:pos x="270" y="230"/>
                </a:cxn>
                <a:cxn ang="0">
                  <a:pos x="249" y="243"/>
                </a:cxn>
                <a:cxn ang="0">
                  <a:pos x="227" y="282"/>
                </a:cxn>
                <a:cxn ang="0">
                  <a:pos x="203" y="332"/>
                </a:cxn>
                <a:cxn ang="0">
                  <a:pos x="157" y="48"/>
                </a:cxn>
                <a:cxn ang="0">
                  <a:pos x="107" y="27"/>
                </a:cxn>
                <a:cxn ang="0">
                  <a:pos x="75" y="20"/>
                </a:cxn>
                <a:cxn ang="0">
                  <a:pos x="65" y="71"/>
                </a:cxn>
                <a:cxn ang="0">
                  <a:pos x="65" y="129"/>
                </a:cxn>
                <a:cxn ang="0">
                  <a:pos x="46" y="163"/>
                </a:cxn>
                <a:cxn ang="0">
                  <a:pos x="31" y="175"/>
                </a:cxn>
                <a:cxn ang="0">
                  <a:pos x="20" y="198"/>
                </a:cxn>
                <a:cxn ang="0">
                  <a:pos x="73" y="222"/>
                </a:cxn>
                <a:cxn ang="0">
                  <a:pos x="110" y="228"/>
                </a:cxn>
                <a:cxn ang="0">
                  <a:pos x="124" y="237"/>
                </a:cxn>
                <a:cxn ang="0">
                  <a:pos x="138" y="269"/>
                </a:cxn>
                <a:cxn ang="0">
                  <a:pos x="153" y="295"/>
                </a:cxn>
                <a:cxn ang="0">
                  <a:pos x="185" y="321"/>
                </a:cxn>
                <a:cxn ang="0">
                  <a:pos x="207" y="288"/>
                </a:cxn>
                <a:cxn ang="0">
                  <a:pos x="230" y="237"/>
                </a:cxn>
                <a:cxn ang="0">
                  <a:pos x="247" y="223"/>
                </a:cxn>
                <a:cxn ang="0">
                  <a:pos x="270" y="210"/>
                </a:cxn>
                <a:cxn ang="0">
                  <a:pos x="309" y="199"/>
                </a:cxn>
                <a:cxn ang="0">
                  <a:pos x="320" y="184"/>
                </a:cxn>
                <a:cxn ang="0">
                  <a:pos x="318" y="171"/>
                </a:cxn>
                <a:cxn ang="0">
                  <a:pos x="295" y="152"/>
                </a:cxn>
                <a:cxn ang="0">
                  <a:pos x="264" y="130"/>
                </a:cxn>
                <a:cxn ang="0">
                  <a:pos x="259" y="113"/>
                </a:cxn>
                <a:cxn ang="0">
                  <a:pos x="262" y="78"/>
                </a:cxn>
                <a:cxn ang="0">
                  <a:pos x="270" y="26"/>
                </a:cxn>
                <a:cxn ang="0">
                  <a:pos x="249" y="19"/>
                </a:cxn>
                <a:cxn ang="0">
                  <a:pos x="215" y="27"/>
                </a:cxn>
                <a:cxn ang="0">
                  <a:pos x="157" y="48"/>
                </a:cxn>
              </a:cxnLst>
              <a:rect l="0" t="0" r="r" b="b"/>
              <a:pathLst>
                <a:path w="339" h="337">
                  <a:moveTo>
                    <a:pt x="199" y="337"/>
                  </a:moveTo>
                  <a:lnTo>
                    <a:pt x="199" y="337"/>
                  </a:lnTo>
                  <a:lnTo>
                    <a:pt x="189" y="337"/>
                  </a:lnTo>
                  <a:lnTo>
                    <a:pt x="181" y="336"/>
                  </a:lnTo>
                  <a:lnTo>
                    <a:pt x="173" y="334"/>
                  </a:lnTo>
                  <a:lnTo>
                    <a:pt x="167" y="330"/>
                  </a:lnTo>
                  <a:lnTo>
                    <a:pt x="160" y="325"/>
                  </a:lnTo>
                  <a:lnTo>
                    <a:pt x="155" y="319"/>
                  </a:lnTo>
                  <a:lnTo>
                    <a:pt x="150" y="313"/>
                  </a:lnTo>
                  <a:lnTo>
                    <a:pt x="144" y="305"/>
                  </a:lnTo>
                  <a:lnTo>
                    <a:pt x="136" y="290"/>
                  </a:lnTo>
                  <a:lnTo>
                    <a:pt x="127" y="274"/>
                  </a:lnTo>
                  <a:lnTo>
                    <a:pt x="118" y="259"/>
                  </a:lnTo>
                  <a:lnTo>
                    <a:pt x="113" y="252"/>
                  </a:lnTo>
                  <a:lnTo>
                    <a:pt x="108" y="245"/>
                  </a:lnTo>
                  <a:lnTo>
                    <a:pt x="108" y="245"/>
                  </a:lnTo>
                  <a:lnTo>
                    <a:pt x="101" y="245"/>
                  </a:lnTo>
                  <a:lnTo>
                    <a:pt x="94" y="243"/>
                  </a:lnTo>
                  <a:lnTo>
                    <a:pt x="77" y="239"/>
                  </a:lnTo>
                  <a:lnTo>
                    <a:pt x="59" y="234"/>
                  </a:lnTo>
                  <a:lnTo>
                    <a:pt x="49" y="230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25" y="227"/>
                  </a:lnTo>
                  <a:lnTo>
                    <a:pt x="19" y="226"/>
                  </a:lnTo>
                  <a:lnTo>
                    <a:pt x="14" y="225"/>
                  </a:lnTo>
                  <a:lnTo>
                    <a:pt x="8" y="223"/>
                  </a:lnTo>
                  <a:lnTo>
                    <a:pt x="4" y="219"/>
                  </a:lnTo>
                  <a:lnTo>
                    <a:pt x="1" y="214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05"/>
                  </a:lnTo>
                  <a:lnTo>
                    <a:pt x="0" y="200"/>
                  </a:lnTo>
                  <a:lnTo>
                    <a:pt x="3" y="190"/>
                  </a:lnTo>
                  <a:lnTo>
                    <a:pt x="7" y="180"/>
                  </a:lnTo>
                  <a:lnTo>
                    <a:pt x="13" y="170"/>
                  </a:lnTo>
                  <a:lnTo>
                    <a:pt x="13" y="170"/>
                  </a:lnTo>
                  <a:lnTo>
                    <a:pt x="18" y="164"/>
                  </a:lnTo>
                  <a:lnTo>
                    <a:pt x="23" y="156"/>
                  </a:lnTo>
                  <a:lnTo>
                    <a:pt x="36" y="144"/>
                  </a:lnTo>
                  <a:lnTo>
                    <a:pt x="43" y="137"/>
                  </a:lnTo>
                  <a:lnTo>
                    <a:pt x="48" y="131"/>
                  </a:lnTo>
                  <a:lnTo>
                    <a:pt x="51" y="123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04"/>
                  </a:lnTo>
                  <a:lnTo>
                    <a:pt x="52" y="92"/>
                  </a:lnTo>
                  <a:lnTo>
                    <a:pt x="49" y="66"/>
                  </a:lnTo>
                  <a:lnTo>
                    <a:pt x="48" y="54"/>
                  </a:lnTo>
                  <a:lnTo>
                    <a:pt x="48" y="41"/>
                  </a:lnTo>
                  <a:lnTo>
                    <a:pt x="49" y="28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7" y="10"/>
                  </a:lnTo>
                  <a:lnTo>
                    <a:pt x="62" y="5"/>
                  </a:lnTo>
                  <a:lnTo>
                    <a:pt x="67" y="2"/>
                  </a:lnTo>
                  <a:lnTo>
                    <a:pt x="73" y="1"/>
                  </a:lnTo>
                  <a:lnTo>
                    <a:pt x="78" y="1"/>
                  </a:lnTo>
                  <a:lnTo>
                    <a:pt x="83" y="2"/>
                  </a:lnTo>
                  <a:lnTo>
                    <a:pt x="95" y="5"/>
                  </a:lnTo>
                  <a:lnTo>
                    <a:pt x="108" y="12"/>
                  </a:lnTo>
                  <a:lnTo>
                    <a:pt x="122" y="18"/>
                  </a:lnTo>
                  <a:lnTo>
                    <a:pt x="136" y="24"/>
                  </a:lnTo>
                  <a:lnTo>
                    <a:pt x="143" y="26"/>
                  </a:lnTo>
                  <a:lnTo>
                    <a:pt x="152" y="28"/>
                  </a:lnTo>
                  <a:lnTo>
                    <a:pt x="152" y="28"/>
                  </a:lnTo>
                  <a:lnTo>
                    <a:pt x="159" y="28"/>
                  </a:lnTo>
                  <a:lnTo>
                    <a:pt x="168" y="27"/>
                  </a:lnTo>
                  <a:lnTo>
                    <a:pt x="175" y="25"/>
                  </a:lnTo>
                  <a:lnTo>
                    <a:pt x="183" y="20"/>
                  </a:lnTo>
                  <a:lnTo>
                    <a:pt x="198" y="13"/>
                  </a:lnTo>
                  <a:lnTo>
                    <a:pt x="205" y="9"/>
                  </a:lnTo>
                  <a:lnTo>
                    <a:pt x="214" y="5"/>
                  </a:lnTo>
                  <a:lnTo>
                    <a:pt x="214" y="5"/>
                  </a:lnTo>
                  <a:lnTo>
                    <a:pt x="221" y="3"/>
                  </a:lnTo>
                  <a:lnTo>
                    <a:pt x="232" y="1"/>
                  </a:lnTo>
                  <a:lnTo>
                    <a:pt x="244" y="0"/>
                  </a:lnTo>
                  <a:lnTo>
                    <a:pt x="256" y="0"/>
                  </a:lnTo>
                  <a:lnTo>
                    <a:pt x="267" y="1"/>
                  </a:lnTo>
                  <a:lnTo>
                    <a:pt x="273" y="3"/>
                  </a:lnTo>
                  <a:lnTo>
                    <a:pt x="278" y="5"/>
                  </a:lnTo>
                  <a:lnTo>
                    <a:pt x="281" y="9"/>
                  </a:lnTo>
                  <a:lnTo>
                    <a:pt x="285" y="12"/>
                  </a:lnTo>
                  <a:lnTo>
                    <a:pt x="287" y="17"/>
                  </a:lnTo>
                  <a:lnTo>
                    <a:pt x="289" y="23"/>
                  </a:lnTo>
                  <a:lnTo>
                    <a:pt x="289" y="23"/>
                  </a:lnTo>
                  <a:lnTo>
                    <a:pt x="289" y="32"/>
                  </a:lnTo>
                  <a:lnTo>
                    <a:pt x="287" y="43"/>
                  </a:lnTo>
                  <a:lnTo>
                    <a:pt x="280" y="70"/>
                  </a:lnTo>
                  <a:lnTo>
                    <a:pt x="277" y="84"/>
                  </a:lnTo>
                  <a:lnTo>
                    <a:pt x="275" y="96"/>
                  </a:lnTo>
                  <a:lnTo>
                    <a:pt x="275" y="102"/>
                  </a:lnTo>
                  <a:lnTo>
                    <a:pt x="276" y="108"/>
                  </a:lnTo>
                  <a:lnTo>
                    <a:pt x="277" y="114"/>
                  </a:lnTo>
                  <a:lnTo>
                    <a:pt x="279" y="118"/>
                  </a:lnTo>
                  <a:lnTo>
                    <a:pt x="279" y="118"/>
                  </a:lnTo>
                  <a:lnTo>
                    <a:pt x="282" y="123"/>
                  </a:lnTo>
                  <a:lnTo>
                    <a:pt x="286" y="126"/>
                  </a:lnTo>
                  <a:lnTo>
                    <a:pt x="294" y="134"/>
                  </a:lnTo>
                  <a:lnTo>
                    <a:pt x="304" y="139"/>
                  </a:lnTo>
                  <a:lnTo>
                    <a:pt x="312" y="145"/>
                  </a:lnTo>
                  <a:lnTo>
                    <a:pt x="322" y="149"/>
                  </a:lnTo>
                  <a:lnTo>
                    <a:pt x="330" y="154"/>
                  </a:lnTo>
                  <a:lnTo>
                    <a:pt x="333" y="159"/>
                  </a:lnTo>
                  <a:lnTo>
                    <a:pt x="336" y="162"/>
                  </a:lnTo>
                  <a:lnTo>
                    <a:pt x="338" y="166"/>
                  </a:lnTo>
                  <a:lnTo>
                    <a:pt x="339" y="170"/>
                  </a:lnTo>
                  <a:lnTo>
                    <a:pt x="339" y="170"/>
                  </a:lnTo>
                  <a:lnTo>
                    <a:pt x="339" y="177"/>
                  </a:lnTo>
                  <a:lnTo>
                    <a:pt x="337" y="187"/>
                  </a:lnTo>
                  <a:lnTo>
                    <a:pt x="333" y="199"/>
                  </a:lnTo>
                  <a:lnTo>
                    <a:pt x="331" y="204"/>
                  </a:lnTo>
                  <a:lnTo>
                    <a:pt x="328" y="208"/>
                  </a:lnTo>
                  <a:lnTo>
                    <a:pt x="328" y="208"/>
                  </a:lnTo>
                  <a:lnTo>
                    <a:pt x="322" y="214"/>
                  </a:lnTo>
                  <a:lnTo>
                    <a:pt x="315" y="217"/>
                  </a:lnTo>
                  <a:lnTo>
                    <a:pt x="306" y="221"/>
                  </a:lnTo>
                  <a:lnTo>
                    <a:pt x="297" y="224"/>
                  </a:lnTo>
                  <a:lnTo>
                    <a:pt x="279" y="228"/>
                  </a:lnTo>
                  <a:lnTo>
                    <a:pt x="270" y="230"/>
                  </a:lnTo>
                  <a:lnTo>
                    <a:pt x="260" y="235"/>
                  </a:lnTo>
                  <a:lnTo>
                    <a:pt x="260" y="235"/>
                  </a:lnTo>
                  <a:lnTo>
                    <a:pt x="255" y="238"/>
                  </a:lnTo>
                  <a:lnTo>
                    <a:pt x="249" y="243"/>
                  </a:lnTo>
                  <a:lnTo>
                    <a:pt x="244" y="249"/>
                  </a:lnTo>
                  <a:lnTo>
                    <a:pt x="240" y="254"/>
                  </a:lnTo>
                  <a:lnTo>
                    <a:pt x="233" y="268"/>
                  </a:lnTo>
                  <a:lnTo>
                    <a:pt x="227" y="282"/>
                  </a:lnTo>
                  <a:lnTo>
                    <a:pt x="221" y="297"/>
                  </a:lnTo>
                  <a:lnTo>
                    <a:pt x="215" y="312"/>
                  </a:lnTo>
                  <a:lnTo>
                    <a:pt x="207" y="326"/>
                  </a:lnTo>
                  <a:lnTo>
                    <a:pt x="203" y="332"/>
                  </a:lnTo>
                  <a:lnTo>
                    <a:pt x="199" y="337"/>
                  </a:lnTo>
                  <a:lnTo>
                    <a:pt x="199" y="337"/>
                  </a:lnTo>
                  <a:close/>
                  <a:moveTo>
                    <a:pt x="157" y="48"/>
                  </a:moveTo>
                  <a:lnTo>
                    <a:pt x="157" y="48"/>
                  </a:lnTo>
                  <a:lnTo>
                    <a:pt x="146" y="45"/>
                  </a:lnTo>
                  <a:lnTo>
                    <a:pt x="137" y="41"/>
                  </a:lnTo>
                  <a:lnTo>
                    <a:pt x="116" y="31"/>
                  </a:lnTo>
                  <a:lnTo>
                    <a:pt x="107" y="27"/>
                  </a:lnTo>
                  <a:lnTo>
                    <a:pt x="96" y="24"/>
                  </a:lnTo>
                  <a:lnTo>
                    <a:pt x="85" y="22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69" y="32"/>
                  </a:lnTo>
                  <a:lnTo>
                    <a:pt x="66" y="44"/>
                  </a:lnTo>
                  <a:lnTo>
                    <a:pt x="65" y="58"/>
                  </a:lnTo>
                  <a:lnTo>
                    <a:pt x="65" y="71"/>
                  </a:lnTo>
                  <a:lnTo>
                    <a:pt x="67" y="99"/>
                  </a:lnTo>
                  <a:lnTo>
                    <a:pt x="68" y="125"/>
                  </a:lnTo>
                  <a:lnTo>
                    <a:pt x="68" y="125"/>
                  </a:lnTo>
                  <a:lnTo>
                    <a:pt x="65" y="129"/>
                  </a:lnTo>
                  <a:lnTo>
                    <a:pt x="61" y="133"/>
                  </a:lnTo>
                  <a:lnTo>
                    <a:pt x="55" y="141"/>
                  </a:lnTo>
                  <a:lnTo>
                    <a:pt x="50" y="152"/>
                  </a:lnTo>
                  <a:lnTo>
                    <a:pt x="46" y="163"/>
                  </a:lnTo>
                  <a:lnTo>
                    <a:pt x="46" y="163"/>
                  </a:lnTo>
                  <a:lnTo>
                    <a:pt x="40" y="166"/>
                  </a:lnTo>
                  <a:lnTo>
                    <a:pt x="36" y="170"/>
                  </a:lnTo>
                  <a:lnTo>
                    <a:pt x="31" y="175"/>
                  </a:lnTo>
                  <a:lnTo>
                    <a:pt x="28" y="180"/>
                  </a:lnTo>
                  <a:lnTo>
                    <a:pt x="24" y="186"/>
                  </a:lnTo>
                  <a:lnTo>
                    <a:pt x="21" y="192"/>
                  </a:lnTo>
                  <a:lnTo>
                    <a:pt x="20" y="198"/>
                  </a:lnTo>
                  <a:lnTo>
                    <a:pt x="20" y="205"/>
                  </a:lnTo>
                  <a:lnTo>
                    <a:pt x="20" y="205"/>
                  </a:lnTo>
                  <a:lnTo>
                    <a:pt x="47" y="213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85" y="224"/>
                  </a:lnTo>
                  <a:lnTo>
                    <a:pt x="98" y="226"/>
                  </a:lnTo>
                  <a:lnTo>
                    <a:pt x="110" y="228"/>
                  </a:lnTo>
                  <a:lnTo>
                    <a:pt x="115" y="230"/>
                  </a:lnTo>
                  <a:lnTo>
                    <a:pt x="120" y="232"/>
                  </a:lnTo>
                  <a:lnTo>
                    <a:pt x="120" y="232"/>
                  </a:lnTo>
                  <a:lnTo>
                    <a:pt x="124" y="237"/>
                  </a:lnTo>
                  <a:lnTo>
                    <a:pt x="128" y="242"/>
                  </a:lnTo>
                  <a:lnTo>
                    <a:pt x="130" y="249"/>
                  </a:lnTo>
                  <a:lnTo>
                    <a:pt x="134" y="255"/>
                  </a:lnTo>
                  <a:lnTo>
                    <a:pt x="138" y="269"/>
                  </a:lnTo>
                  <a:lnTo>
                    <a:pt x="141" y="275"/>
                  </a:lnTo>
                  <a:lnTo>
                    <a:pt x="144" y="282"/>
                  </a:lnTo>
                  <a:lnTo>
                    <a:pt x="144" y="282"/>
                  </a:lnTo>
                  <a:lnTo>
                    <a:pt x="153" y="295"/>
                  </a:lnTo>
                  <a:lnTo>
                    <a:pt x="161" y="305"/>
                  </a:lnTo>
                  <a:lnTo>
                    <a:pt x="173" y="314"/>
                  </a:lnTo>
                  <a:lnTo>
                    <a:pt x="185" y="321"/>
                  </a:lnTo>
                  <a:lnTo>
                    <a:pt x="185" y="321"/>
                  </a:lnTo>
                  <a:lnTo>
                    <a:pt x="190" y="317"/>
                  </a:lnTo>
                  <a:lnTo>
                    <a:pt x="195" y="312"/>
                  </a:lnTo>
                  <a:lnTo>
                    <a:pt x="202" y="301"/>
                  </a:lnTo>
                  <a:lnTo>
                    <a:pt x="207" y="288"/>
                  </a:lnTo>
                  <a:lnTo>
                    <a:pt x="213" y="275"/>
                  </a:lnTo>
                  <a:lnTo>
                    <a:pt x="218" y="261"/>
                  </a:lnTo>
                  <a:lnTo>
                    <a:pt x="224" y="249"/>
                  </a:lnTo>
                  <a:lnTo>
                    <a:pt x="230" y="237"/>
                  </a:lnTo>
                  <a:lnTo>
                    <a:pt x="233" y="231"/>
                  </a:lnTo>
                  <a:lnTo>
                    <a:pt x="237" y="227"/>
                  </a:lnTo>
                  <a:lnTo>
                    <a:pt x="237" y="227"/>
                  </a:lnTo>
                  <a:lnTo>
                    <a:pt x="247" y="223"/>
                  </a:lnTo>
                  <a:lnTo>
                    <a:pt x="254" y="219"/>
                  </a:lnTo>
                  <a:lnTo>
                    <a:pt x="260" y="214"/>
                  </a:lnTo>
                  <a:lnTo>
                    <a:pt x="270" y="210"/>
                  </a:lnTo>
                  <a:lnTo>
                    <a:pt x="270" y="210"/>
                  </a:lnTo>
                  <a:lnTo>
                    <a:pt x="286" y="207"/>
                  </a:lnTo>
                  <a:lnTo>
                    <a:pt x="294" y="205"/>
                  </a:lnTo>
                  <a:lnTo>
                    <a:pt x="302" y="202"/>
                  </a:lnTo>
                  <a:lnTo>
                    <a:pt x="309" y="199"/>
                  </a:lnTo>
                  <a:lnTo>
                    <a:pt x="316" y="195"/>
                  </a:lnTo>
                  <a:lnTo>
                    <a:pt x="318" y="192"/>
                  </a:lnTo>
                  <a:lnTo>
                    <a:pt x="319" y="189"/>
                  </a:lnTo>
                  <a:lnTo>
                    <a:pt x="320" y="184"/>
                  </a:lnTo>
                  <a:lnTo>
                    <a:pt x="320" y="180"/>
                  </a:lnTo>
                  <a:lnTo>
                    <a:pt x="320" y="180"/>
                  </a:lnTo>
                  <a:lnTo>
                    <a:pt x="320" y="176"/>
                  </a:lnTo>
                  <a:lnTo>
                    <a:pt x="318" y="171"/>
                  </a:lnTo>
                  <a:lnTo>
                    <a:pt x="316" y="167"/>
                  </a:lnTo>
                  <a:lnTo>
                    <a:pt x="312" y="164"/>
                  </a:lnTo>
                  <a:lnTo>
                    <a:pt x="305" y="158"/>
                  </a:lnTo>
                  <a:lnTo>
                    <a:pt x="295" y="152"/>
                  </a:lnTo>
                  <a:lnTo>
                    <a:pt x="285" y="147"/>
                  </a:lnTo>
                  <a:lnTo>
                    <a:pt x="276" y="141"/>
                  </a:lnTo>
                  <a:lnTo>
                    <a:pt x="267" y="134"/>
                  </a:lnTo>
                  <a:lnTo>
                    <a:pt x="264" y="130"/>
                  </a:lnTo>
                  <a:lnTo>
                    <a:pt x="262" y="125"/>
                  </a:lnTo>
                  <a:lnTo>
                    <a:pt x="262" y="125"/>
                  </a:lnTo>
                  <a:lnTo>
                    <a:pt x="260" y="119"/>
                  </a:lnTo>
                  <a:lnTo>
                    <a:pt x="259" y="113"/>
                  </a:lnTo>
                  <a:lnTo>
                    <a:pt x="258" y="106"/>
                  </a:lnTo>
                  <a:lnTo>
                    <a:pt x="258" y="101"/>
                  </a:lnTo>
                  <a:lnTo>
                    <a:pt x="259" y="90"/>
                  </a:lnTo>
                  <a:lnTo>
                    <a:pt x="262" y="78"/>
                  </a:lnTo>
                  <a:lnTo>
                    <a:pt x="265" y="68"/>
                  </a:lnTo>
                  <a:lnTo>
                    <a:pt x="269" y="56"/>
                  </a:lnTo>
                  <a:lnTo>
                    <a:pt x="270" y="42"/>
                  </a:lnTo>
                  <a:lnTo>
                    <a:pt x="270" y="26"/>
                  </a:lnTo>
                  <a:lnTo>
                    <a:pt x="270" y="26"/>
                  </a:lnTo>
                  <a:lnTo>
                    <a:pt x="262" y="23"/>
                  </a:lnTo>
                  <a:lnTo>
                    <a:pt x="256" y="20"/>
                  </a:lnTo>
                  <a:lnTo>
                    <a:pt x="249" y="19"/>
                  </a:lnTo>
                  <a:lnTo>
                    <a:pt x="242" y="19"/>
                  </a:lnTo>
                  <a:lnTo>
                    <a:pt x="235" y="20"/>
                  </a:lnTo>
                  <a:lnTo>
                    <a:pt x="229" y="22"/>
                  </a:lnTo>
                  <a:lnTo>
                    <a:pt x="215" y="27"/>
                  </a:lnTo>
                  <a:lnTo>
                    <a:pt x="188" y="40"/>
                  </a:lnTo>
                  <a:lnTo>
                    <a:pt x="173" y="45"/>
                  </a:lnTo>
                  <a:lnTo>
                    <a:pt x="166" y="47"/>
                  </a:lnTo>
                  <a:lnTo>
                    <a:pt x="157" y="48"/>
                  </a:lnTo>
                  <a:lnTo>
                    <a:pt x="157" y="48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Freeform 231">
              <a:extLst>
                <a:ext uri="{FF2B5EF4-FFF2-40B4-BE49-F238E27FC236}">
                  <a16:creationId xmlns:a16="http://schemas.microsoft.com/office/drawing/2014/main" id="{FB085D9B-8866-47A9-AA8A-10A9D5C1F5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7801" y="3532188"/>
              <a:ext cx="123825" cy="123825"/>
            </a:xfrm>
            <a:custGeom>
              <a:avLst/>
              <a:gdLst/>
              <a:ahLst/>
              <a:cxnLst>
                <a:cxn ang="0">
                  <a:pos x="192" y="21"/>
                </a:cxn>
                <a:cxn ang="0">
                  <a:pos x="190" y="65"/>
                </a:cxn>
                <a:cxn ang="0">
                  <a:pos x="196" y="88"/>
                </a:cxn>
                <a:cxn ang="0">
                  <a:pos x="217" y="107"/>
                </a:cxn>
                <a:cxn ang="0">
                  <a:pos x="236" y="125"/>
                </a:cxn>
                <a:cxn ang="0">
                  <a:pos x="227" y="145"/>
                </a:cxn>
                <a:cxn ang="0">
                  <a:pos x="210" y="152"/>
                </a:cxn>
                <a:cxn ang="0">
                  <a:pos x="183" y="160"/>
                </a:cxn>
                <a:cxn ang="0">
                  <a:pos x="164" y="189"/>
                </a:cxn>
                <a:cxn ang="0">
                  <a:pos x="141" y="234"/>
                </a:cxn>
                <a:cxn ang="0">
                  <a:pos x="120" y="226"/>
                </a:cxn>
                <a:cxn ang="0">
                  <a:pos x="94" y="171"/>
                </a:cxn>
                <a:cxn ang="0">
                  <a:pos x="82" y="161"/>
                </a:cxn>
                <a:cxn ang="0">
                  <a:pos x="58" y="159"/>
                </a:cxn>
                <a:cxn ang="0">
                  <a:pos x="18" y="163"/>
                </a:cxn>
                <a:cxn ang="0">
                  <a:pos x="1" y="156"/>
                </a:cxn>
                <a:cxn ang="0">
                  <a:pos x="5" y="122"/>
                </a:cxn>
                <a:cxn ang="0">
                  <a:pos x="19" y="96"/>
                </a:cxn>
                <a:cxn ang="0">
                  <a:pos x="42" y="80"/>
                </a:cxn>
                <a:cxn ang="0">
                  <a:pos x="37" y="59"/>
                </a:cxn>
                <a:cxn ang="0">
                  <a:pos x="26" y="21"/>
                </a:cxn>
                <a:cxn ang="0">
                  <a:pos x="36" y="6"/>
                </a:cxn>
                <a:cxn ang="0">
                  <a:pos x="56" y="2"/>
                </a:cxn>
                <a:cxn ang="0">
                  <a:pos x="80" y="21"/>
                </a:cxn>
                <a:cxn ang="0">
                  <a:pos x="109" y="23"/>
                </a:cxn>
                <a:cxn ang="0">
                  <a:pos x="168" y="0"/>
                </a:cxn>
                <a:cxn ang="0">
                  <a:pos x="182" y="3"/>
                </a:cxn>
                <a:cxn ang="0">
                  <a:pos x="46" y="24"/>
                </a:cxn>
                <a:cxn ang="0">
                  <a:pos x="57" y="52"/>
                </a:cxn>
                <a:cxn ang="0">
                  <a:pos x="65" y="77"/>
                </a:cxn>
                <a:cxn ang="0">
                  <a:pos x="59" y="90"/>
                </a:cxn>
                <a:cxn ang="0">
                  <a:pos x="30" y="114"/>
                </a:cxn>
                <a:cxn ang="0">
                  <a:pos x="19" y="131"/>
                </a:cxn>
                <a:cxn ang="0">
                  <a:pos x="39" y="143"/>
                </a:cxn>
                <a:cxn ang="0">
                  <a:pos x="95" y="146"/>
                </a:cxn>
                <a:cxn ang="0">
                  <a:pos x="106" y="156"/>
                </a:cxn>
                <a:cxn ang="0">
                  <a:pos x="118" y="191"/>
                </a:cxn>
                <a:cxn ang="0">
                  <a:pos x="133" y="211"/>
                </a:cxn>
                <a:cxn ang="0">
                  <a:pos x="153" y="169"/>
                </a:cxn>
                <a:cxn ang="0">
                  <a:pos x="173" y="141"/>
                </a:cxn>
                <a:cxn ang="0">
                  <a:pos x="202" y="136"/>
                </a:cxn>
                <a:cxn ang="0">
                  <a:pos x="205" y="124"/>
                </a:cxn>
                <a:cxn ang="0">
                  <a:pos x="182" y="104"/>
                </a:cxn>
                <a:cxn ang="0">
                  <a:pos x="172" y="82"/>
                </a:cxn>
                <a:cxn ang="0">
                  <a:pos x="177" y="40"/>
                </a:cxn>
                <a:cxn ang="0">
                  <a:pos x="164" y="24"/>
                </a:cxn>
                <a:cxn ang="0">
                  <a:pos x="120" y="42"/>
                </a:cxn>
                <a:cxn ang="0">
                  <a:pos x="58" y="29"/>
                </a:cxn>
              </a:cxnLst>
              <a:rect l="0" t="0" r="r" b="b"/>
              <a:pathLst>
                <a:path w="236" h="234">
                  <a:moveTo>
                    <a:pt x="187" y="4"/>
                  </a:moveTo>
                  <a:lnTo>
                    <a:pt x="187" y="4"/>
                  </a:lnTo>
                  <a:lnTo>
                    <a:pt x="190" y="13"/>
                  </a:lnTo>
                  <a:lnTo>
                    <a:pt x="192" y="21"/>
                  </a:lnTo>
                  <a:lnTo>
                    <a:pt x="192" y="30"/>
                  </a:lnTo>
                  <a:lnTo>
                    <a:pt x="192" y="39"/>
                  </a:lnTo>
                  <a:lnTo>
                    <a:pt x="191" y="57"/>
                  </a:lnTo>
                  <a:lnTo>
                    <a:pt x="190" y="65"/>
                  </a:lnTo>
                  <a:lnTo>
                    <a:pt x="191" y="74"/>
                  </a:lnTo>
                  <a:lnTo>
                    <a:pt x="191" y="74"/>
                  </a:lnTo>
                  <a:lnTo>
                    <a:pt x="193" y="81"/>
                  </a:lnTo>
                  <a:lnTo>
                    <a:pt x="196" y="88"/>
                  </a:lnTo>
                  <a:lnTo>
                    <a:pt x="200" y="93"/>
                  </a:lnTo>
                  <a:lnTo>
                    <a:pt x="206" y="98"/>
                  </a:lnTo>
                  <a:lnTo>
                    <a:pt x="211" y="103"/>
                  </a:lnTo>
                  <a:lnTo>
                    <a:pt x="217" y="107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4" y="120"/>
                  </a:lnTo>
                  <a:lnTo>
                    <a:pt x="236" y="125"/>
                  </a:lnTo>
                  <a:lnTo>
                    <a:pt x="234" y="130"/>
                  </a:lnTo>
                  <a:lnTo>
                    <a:pt x="233" y="136"/>
                  </a:lnTo>
                  <a:lnTo>
                    <a:pt x="231" y="141"/>
                  </a:lnTo>
                  <a:lnTo>
                    <a:pt x="227" y="145"/>
                  </a:lnTo>
                  <a:lnTo>
                    <a:pt x="224" y="149"/>
                  </a:lnTo>
                  <a:lnTo>
                    <a:pt x="218" y="152"/>
                  </a:lnTo>
                  <a:lnTo>
                    <a:pt x="218" y="152"/>
                  </a:lnTo>
                  <a:lnTo>
                    <a:pt x="210" y="152"/>
                  </a:lnTo>
                  <a:lnTo>
                    <a:pt x="202" y="152"/>
                  </a:lnTo>
                  <a:lnTo>
                    <a:pt x="195" y="154"/>
                  </a:lnTo>
                  <a:lnTo>
                    <a:pt x="188" y="157"/>
                  </a:lnTo>
                  <a:lnTo>
                    <a:pt x="183" y="160"/>
                  </a:lnTo>
                  <a:lnTo>
                    <a:pt x="178" y="165"/>
                  </a:lnTo>
                  <a:lnTo>
                    <a:pt x="173" y="170"/>
                  </a:lnTo>
                  <a:lnTo>
                    <a:pt x="170" y="176"/>
                  </a:lnTo>
                  <a:lnTo>
                    <a:pt x="164" y="189"/>
                  </a:lnTo>
                  <a:lnTo>
                    <a:pt x="158" y="203"/>
                  </a:lnTo>
                  <a:lnTo>
                    <a:pt x="150" y="233"/>
                  </a:lnTo>
                  <a:lnTo>
                    <a:pt x="150" y="233"/>
                  </a:lnTo>
                  <a:lnTo>
                    <a:pt x="141" y="234"/>
                  </a:lnTo>
                  <a:lnTo>
                    <a:pt x="135" y="234"/>
                  </a:lnTo>
                  <a:lnTo>
                    <a:pt x="130" y="233"/>
                  </a:lnTo>
                  <a:lnTo>
                    <a:pt x="124" y="230"/>
                  </a:lnTo>
                  <a:lnTo>
                    <a:pt x="120" y="226"/>
                  </a:lnTo>
                  <a:lnTo>
                    <a:pt x="117" y="220"/>
                  </a:lnTo>
                  <a:lnTo>
                    <a:pt x="110" y="209"/>
                  </a:lnTo>
                  <a:lnTo>
                    <a:pt x="101" y="183"/>
                  </a:lnTo>
                  <a:lnTo>
                    <a:pt x="94" y="171"/>
                  </a:lnTo>
                  <a:lnTo>
                    <a:pt x="91" y="167"/>
                  </a:lnTo>
                  <a:lnTo>
                    <a:pt x="88" y="164"/>
                  </a:lnTo>
                  <a:lnTo>
                    <a:pt x="88" y="164"/>
                  </a:lnTo>
                  <a:lnTo>
                    <a:pt x="82" y="161"/>
                  </a:lnTo>
                  <a:lnTo>
                    <a:pt x="78" y="159"/>
                  </a:lnTo>
                  <a:lnTo>
                    <a:pt x="73" y="158"/>
                  </a:lnTo>
                  <a:lnTo>
                    <a:pt x="69" y="158"/>
                  </a:lnTo>
                  <a:lnTo>
                    <a:pt x="58" y="159"/>
                  </a:lnTo>
                  <a:lnTo>
                    <a:pt x="46" y="161"/>
                  </a:lnTo>
                  <a:lnTo>
                    <a:pt x="35" y="163"/>
                  </a:lnTo>
                  <a:lnTo>
                    <a:pt x="24" y="163"/>
                  </a:lnTo>
                  <a:lnTo>
                    <a:pt x="18" y="163"/>
                  </a:lnTo>
                  <a:lnTo>
                    <a:pt x="12" y="161"/>
                  </a:lnTo>
                  <a:lnTo>
                    <a:pt x="6" y="159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0" y="145"/>
                  </a:lnTo>
                  <a:lnTo>
                    <a:pt x="0" y="137"/>
                  </a:lnTo>
                  <a:lnTo>
                    <a:pt x="2" y="129"/>
                  </a:lnTo>
                  <a:lnTo>
                    <a:pt x="5" y="122"/>
                  </a:lnTo>
                  <a:lnTo>
                    <a:pt x="13" y="110"/>
                  </a:lnTo>
                  <a:lnTo>
                    <a:pt x="16" y="103"/>
                  </a:lnTo>
                  <a:lnTo>
                    <a:pt x="19" y="96"/>
                  </a:lnTo>
                  <a:lnTo>
                    <a:pt x="19" y="96"/>
                  </a:lnTo>
                  <a:lnTo>
                    <a:pt x="29" y="93"/>
                  </a:lnTo>
                  <a:lnTo>
                    <a:pt x="35" y="89"/>
                  </a:lnTo>
                  <a:lnTo>
                    <a:pt x="40" y="84"/>
                  </a:lnTo>
                  <a:lnTo>
                    <a:pt x="42" y="80"/>
                  </a:lnTo>
                  <a:lnTo>
                    <a:pt x="42" y="75"/>
                  </a:lnTo>
                  <a:lnTo>
                    <a:pt x="42" y="69"/>
                  </a:lnTo>
                  <a:lnTo>
                    <a:pt x="40" y="64"/>
                  </a:lnTo>
                  <a:lnTo>
                    <a:pt x="37" y="59"/>
                  </a:lnTo>
                  <a:lnTo>
                    <a:pt x="32" y="47"/>
                  </a:lnTo>
                  <a:lnTo>
                    <a:pt x="27" y="34"/>
                  </a:lnTo>
                  <a:lnTo>
                    <a:pt x="26" y="28"/>
                  </a:lnTo>
                  <a:lnTo>
                    <a:pt x="26" y="21"/>
                  </a:lnTo>
                  <a:lnTo>
                    <a:pt x="27" y="1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6" y="6"/>
                  </a:lnTo>
                  <a:lnTo>
                    <a:pt x="42" y="5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61" y="8"/>
                  </a:lnTo>
                  <a:lnTo>
                    <a:pt x="67" y="14"/>
                  </a:lnTo>
                  <a:lnTo>
                    <a:pt x="74" y="18"/>
                  </a:lnTo>
                  <a:lnTo>
                    <a:pt x="80" y="21"/>
                  </a:lnTo>
                  <a:lnTo>
                    <a:pt x="88" y="22"/>
                  </a:lnTo>
                  <a:lnTo>
                    <a:pt x="94" y="24"/>
                  </a:lnTo>
                  <a:lnTo>
                    <a:pt x="102" y="24"/>
                  </a:lnTo>
                  <a:lnTo>
                    <a:pt x="109" y="23"/>
                  </a:lnTo>
                  <a:lnTo>
                    <a:pt x="125" y="20"/>
                  </a:lnTo>
                  <a:lnTo>
                    <a:pt x="140" y="15"/>
                  </a:lnTo>
                  <a:lnTo>
                    <a:pt x="154" y="8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79" y="1"/>
                  </a:lnTo>
                  <a:lnTo>
                    <a:pt x="182" y="3"/>
                  </a:lnTo>
                  <a:lnTo>
                    <a:pt x="187" y="4"/>
                  </a:lnTo>
                  <a:lnTo>
                    <a:pt x="187" y="4"/>
                  </a:lnTo>
                  <a:close/>
                  <a:moveTo>
                    <a:pt x="46" y="24"/>
                  </a:moveTo>
                  <a:lnTo>
                    <a:pt x="46" y="24"/>
                  </a:lnTo>
                  <a:lnTo>
                    <a:pt x="47" y="34"/>
                  </a:lnTo>
                  <a:lnTo>
                    <a:pt x="50" y="40"/>
                  </a:lnTo>
                  <a:lnTo>
                    <a:pt x="54" y="47"/>
                  </a:lnTo>
                  <a:lnTo>
                    <a:pt x="57" y="52"/>
                  </a:lnTo>
                  <a:lnTo>
                    <a:pt x="61" y="58"/>
                  </a:lnTo>
                  <a:lnTo>
                    <a:pt x="63" y="63"/>
                  </a:lnTo>
                  <a:lnTo>
                    <a:pt x="65" y="69"/>
                  </a:lnTo>
                  <a:lnTo>
                    <a:pt x="65" y="77"/>
                  </a:lnTo>
                  <a:lnTo>
                    <a:pt x="65" y="77"/>
                  </a:lnTo>
                  <a:lnTo>
                    <a:pt x="63" y="82"/>
                  </a:lnTo>
                  <a:lnTo>
                    <a:pt x="62" y="87"/>
                  </a:lnTo>
                  <a:lnTo>
                    <a:pt x="59" y="90"/>
                  </a:lnTo>
                  <a:lnTo>
                    <a:pt x="56" y="94"/>
                  </a:lnTo>
                  <a:lnTo>
                    <a:pt x="47" y="100"/>
                  </a:lnTo>
                  <a:lnTo>
                    <a:pt x="39" y="107"/>
                  </a:lnTo>
                  <a:lnTo>
                    <a:pt x="30" y="114"/>
                  </a:lnTo>
                  <a:lnTo>
                    <a:pt x="27" y="118"/>
                  </a:lnTo>
                  <a:lnTo>
                    <a:pt x="24" y="122"/>
                  </a:lnTo>
                  <a:lnTo>
                    <a:pt x="21" y="126"/>
                  </a:lnTo>
                  <a:lnTo>
                    <a:pt x="19" y="131"/>
                  </a:lnTo>
                  <a:lnTo>
                    <a:pt x="19" y="137"/>
                  </a:lnTo>
                  <a:lnTo>
                    <a:pt x="19" y="143"/>
                  </a:lnTo>
                  <a:lnTo>
                    <a:pt x="19" y="143"/>
                  </a:lnTo>
                  <a:lnTo>
                    <a:pt x="39" y="143"/>
                  </a:lnTo>
                  <a:lnTo>
                    <a:pt x="57" y="143"/>
                  </a:lnTo>
                  <a:lnTo>
                    <a:pt x="75" y="144"/>
                  </a:lnTo>
                  <a:lnTo>
                    <a:pt x="85" y="144"/>
                  </a:lnTo>
                  <a:lnTo>
                    <a:pt x="95" y="146"/>
                  </a:lnTo>
                  <a:lnTo>
                    <a:pt x="95" y="146"/>
                  </a:lnTo>
                  <a:lnTo>
                    <a:pt x="100" y="149"/>
                  </a:lnTo>
                  <a:lnTo>
                    <a:pt x="103" y="152"/>
                  </a:lnTo>
                  <a:lnTo>
                    <a:pt x="106" y="156"/>
                  </a:lnTo>
                  <a:lnTo>
                    <a:pt x="108" y="160"/>
                  </a:lnTo>
                  <a:lnTo>
                    <a:pt x="111" y="171"/>
                  </a:lnTo>
                  <a:lnTo>
                    <a:pt x="115" y="182"/>
                  </a:lnTo>
                  <a:lnTo>
                    <a:pt x="118" y="191"/>
                  </a:lnTo>
                  <a:lnTo>
                    <a:pt x="122" y="201"/>
                  </a:lnTo>
                  <a:lnTo>
                    <a:pt x="125" y="205"/>
                  </a:lnTo>
                  <a:lnTo>
                    <a:pt x="128" y="209"/>
                  </a:lnTo>
                  <a:lnTo>
                    <a:pt x="133" y="211"/>
                  </a:lnTo>
                  <a:lnTo>
                    <a:pt x="138" y="212"/>
                  </a:lnTo>
                  <a:lnTo>
                    <a:pt x="138" y="212"/>
                  </a:lnTo>
                  <a:lnTo>
                    <a:pt x="148" y="183"/>
                  </a:lnTo>
                  <a:lnTo>
                    <a:pt x="153" y="169"/>
                  </a:lnTo>
                  <a:lnTo>
                    <a:pt x="161" y="156"/>
                  </a:lnTo>
                  <a:lnTo>
                    <a:pt x="164" y="150"/>
                  </a:lnTo>
                  <a:lnTo>
                    <a:pt x="169" y="145"/>
                  </a:lnTo>
                  <a:lnTo>
                    <a:pt x="173" y="141"/>
                  </a:lnTo>
                  <a:lnTo>
                    <a:pt x="180" y="138"/>
                  </a:lnTo>
                  <a:lnTo>
                    <a:pt x="186" y="136"/>
                  </a:lnTo>
                  <a:lnTo>
                    <a:pt x="194" y="135"/>
                  </a:lnTo>
                  <a:lnTo>
                    <a:pt x="202" y="136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09" y="129"/>
                  </a:lnTo>
                  <a:lnTo>
                    <a:pt x="205" y="124"/>
                  </a:lnTo>
                  <a:lnTo>
                    <a:pt x="199" y="119"/>
                  </a:lnTo>
                  <a:lnTo>
                    <a:pt x="193" y="114"/>
                  </a:lnTo>
                  <a:lnTo>
                    <a:pt x="187" y="109"/>
                  </a:lnTo>
                  <a:lnTo>
                    <a:pt x="182" y="104"/>
                  </a:lnTo>
                  <a:lnTo>
                    <a:pt x="177" y="98"/>
                  </a:lnTo>
                  <a:lnTo>
                    <a:pt x="173" y="90"/>
                  </a:lnTo>
                  <a:lnTo>
                    <a:pt x="173" y="90"/>
                  </a:lnTo>
                  <a:lnTo>
                    <a:pt x="172" y="82"/>
                  </a:lnTo>
                  <a:lnTo>
                    <a:pt x="172" y="74"/>
                  </a:lnTo>
                  <a:lnTo>
                    <a:pt x="175" y="58"/>
                  </a:lnTo>
                  <a:lnTo>
                    <a:pt x="176" y="49"/>
                  </a:lnTo>
                  <a:lnTo>
                    <a:pt x="177" y="40"/>
                  </a:lnTo>
                  <a:lnTo>
                    <a:pt x="176" y="32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64" y="24"/>
                  </a:lnTo>
                  <a:lnTo>
                    <a:pt x="154" y="27"/>
                  </a:lnTo>
                  <a:lnTo>
                    <a:pt x="146" y="30"/>
                  </a:lnTo>
                  <a:lnTo>
                    <a:pt x="137" y="33"/>
                  </a:lnTo>
                  <a:lnTo>
                    <a:pt x="120" y="42"/>
                  </a:lnTo>
                  <a:lnTo>
                    <a:pt x="101" y="49"/>
                  </a:lnTo>
                  <a:lnTo>
                    <a:pt x="101" y="49"/>
                  </a:lnTo>
                  <a:lnTo>
                    <a:pt x="72" y="35"/>
                  </a:lnTo>
                  <a:lnTo>
                    <a:pt x="58" y="29"/>
                  </a:lnTo>
                  <a:lnTo>
                    <a:pt x="46" y="24"/>
                  </a:lnTo>
                  <a:lnTo>
                    <a:pt x="46" y="24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232">
              <a:extLst>
                <a:ext uri="{FF2B5EF4-FFF2-40B4-BE49-F238E27FC236}">
                  <a16:creationId xmlns:a16="http://schemas.microsoft.com/office/drawing/2014/main" id="{1168D593-7296-405F-B74C-3369AF8BDF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4088" y="3638550"/>
              <a:ext cx="26988" cy="317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0"/>
                </a:cxn>
                <a:cxn ang="0">
                  <a:pos x="46" y="7"/>
                </a:cxn>
                <a:cxn ang="0">
                  <a:pos x="49" y="14"/>
                </a:cxn>
                <a:cxn ang="0">
                  <a:pos x="51" y="22"/>
                </a:cxn>
                <a:cxn ang="0">
                  <a:pos x="51" y="30"/>
                </a:cxn>
                <a:cxn ang="0">
                  <a:pos x="51" y="39"/>
                </a:cxn>
                <a:cxn ang="0">
                  <a:pos x="49" y="46"/>
                </a:cxn>
                <a:cxn ang="0">
                  <a:pos x="45" y="53"/>
                </a:cxn>
                <a:cxn ang="0">
                  <a:pos x="39" y="58"/>
                </a:cxn>
                <a:cxn ang="0">
                  <a:pos x="39" y="58"/>
                </a:cxn>
                <a:cxn ang="0">
                  <a:pos x="32" y="61"/>
                </a:cxn>
                <a:cxn ang="0">
                  <a:pos x="23" y="62"/>
                </a:cxn>
                <a:cxn ang="0">
                  <a:pos x="23" y="62"/>
                </a:cxn>
                <a:cxn ang="0">
                  <a:pos x="17" y="60"/>
                </a:cxn>
                <a:cxn ang="0">
                  <a:pos x="12" y="56"/>
                </a:cxn>
                <a:cxn ang="0">
                  <a:pos x="7" y="50"/>
                </a:cxn>
                <a:cxn ang="0">
                  <a:pos x="4" y="43"/>
                </a:cxn>
                <a:cxn ang="0">
                  <a:pos x="1" y="35"/>
                </a:cxn>
                <a:cxn ang="0">
                  <a:pos x="0" y="28"/>
                </a:cxn>
                <a:cxn ang="0">
                  <a:pos x="1" y="20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5" y="8"/>
                </a:cxn>
                <a:cxn ang="0">
                  <a:pos x="10" y="4"/>
                </a:cxn>
                <a:cxn ang="0">
                  <a:pos x="14" y="3"/>
                </a:cxn>
                <a:cxn ang="0">
                  <a:pos x="18" y="2"/>
                </a:cxn>
                <a:cxn ang="0">
                  <a:pos x="30" y="1"/>
                </a:cxn>
                <a:cxn ang="0">
                  <a:pos x="35" y="1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23" y="42"/>
                </a:cxn>
                <a:cxn ang="0">
                  <a:pos x="23" y="42"/>
                </a:cxn>
                <a:cxn ang="0">
                  <a:pos x="27" y="41"/>
                </a:cxn>
                <a:cxn ang="0">
                  <a:pos x="30" y="40"/>
                </a:cxn>
                <a:cxn ang="0">
                  <a:pos x="36" y="38"/>
                </a:cxn>
                <a:cxn ang="0">
                  <a:pos x="36" y="38"/>
                </a:cxn>
                <a:cxn ang="0">
                  <a:pos x="36" y="32"/>
                </a:cxn>
                <a:cxn ang="0">
                  <a:pos x="36" y="27"/>
                </a:cxn>
                <a:cxn ang="0">
                  <a:pos x="35" y="24"/>
                </a:cxn>
                <a:cxn ang="0">
                  <a:pos x="34" y="22"/>
                </a:cxn>
                <a:cxn ang="0">
                  <a:pos x="32" y="20"/>
                </a:cxn>
                <a:cxn ang="0">
                  <a:pos x="30" y="19"/>
                </a:cxn>
                <a:cxn ang="0">
                  <a:pos x="27" y="19"/>
                </a:cxn>
                <a:cxn ang="0">
                  <a:pos x="25" y="20"/>
                </a:cxn>
                <a:cxn ang="0">
                  <a:pos x="20" y="24"/>
                </a:cxn>
                <a:cxn ang="0">
                  <a:pos x="19" y="27"/>
                </a:cxn>
                <a:cxn ang="0">
                  <a:pos x="18" y="29"/>
                </a:cxn>
                <a:cxn ang="0">
                  <a:pos x="18" y="32"/>
                </a:cxn>
                <a:cxn ang="0">
                  <a:pos x="18" y="35"/>
                </a:cxn>
                <a:cxn ang="0">
                  <a:pos x="20" y="39"/>
                </a:cxn>
                <a:cxn ang="0">
                  <a:pos x="23" y="42"/>
                </a:cxn>
                <a:cxn ang="0">
                  <a:pos x="23" y="42"/>
                </a:cxn>
              </a:cxnLst>
              <a:rect l="0" t="0" r="r" b="b"/>
              <a:pathLst>
                <a:path w="51" h="62">
                  <a:moveTo>
                    <a:pt x="42" y="0"/>
                  </a:moveTo>
                  <a:lnTo>
                    <a:pt x="42" y="0"/>
                  </a:lnTo>
                  <a:lnTo>
                    <a:pt x="46" y="7"/>
                  </a:lnTo>
                  <a:lnTo>
                    <a:pt x="49" y="14"/>
                  </a:lnTo>
                  <a:lnTo>
                    <a:pt x="51" y="22"/>
                  </a:lnTo>
                  <a:lnTo>
                    <a:pt x="51" y="30"/>
                  </a:lnTo>
                  <a:lnTo>
                    <a:pt x="51" y="39"/>
                  </a:lnTo>
                  <a:lnTo>
                    <a:pt x="49" y="46"/>
                  </a:lnTo>
                  <a:lnTo>
                    <a:pt x="45" y="53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2" y="61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17" y="60"/>
                  </a:lnTo>
                  <a:lnTo>
                    <a:pt x="12" y="56"/>
                  </a:lnTo>
                  <a:lnTo>
                    <a:pt x="7" y="50"/>
                  </a:lnTo>
                  <a:lnTo>
                    <a:pt x="4" y="43"/>
                  </a:lnTo>
                  <a:lnTo>
                    <a:pt x="1" y="35"/>
                  </a:lnTo>
                  <a:lnTo>
                    <a:pt x="0" y="28"/>
                  </a:lnTo>
                  <a:lnTo>
                    <a:pt x="1" y="20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5" y="8"/>
                  </a:lnTo>
                  <a:lnTo>
                    <a:pt x="10" y="4"/>
                  </a:lnTo>
                  <a:lnTo>
                    <a:pt x="14" y="3"/>
                  </a:lnTo>
                  <a:lnTo>
                    <a:pt x="18" y="2"/>
                  </a:lnTo>
                  <a:lnTo>
                    <a:pt x="30" y="1"/>
                  </a:lnTo>
                  <a:lnTo>
                    <a:pt x="35" y="1"/>
                  </a:lnTo>
                  <a:lnTo>
                    <a:pt x="42" y="0"/>
                  </a:lnTo>
                  <a:lnTo>
                    <a:pt x="42" y="0"/>
                  </a:lnTo>
                  <a:close/>
                  <a:moveTo>
                    <a:pt x="23" y="42"/>
                  </a:moveTo>
                  <a:lnTo>
                    <a:pt x="23" y="42"/>
                  </a:lnTo>
                  <a:lnTo>
                    <a:pt x="27" y="41"/>
                  </a:lnTo>
                  <a:lnTo>
                    <a:pt x="30" y="40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2"/>
                  </a:lnTo>
                  <a:lnTo>
                    <a:pt x="36" y="27"/>
                  </a:lnTo>
                  <a:lnTo>
                    <a:pt x="35" y="24"/>
                  </a:lnTo>
                  <a:lnTo>
                    <a:pt x="34" y="22"/>
                  </a:lnTo>
                  <a:lnTo>
                    <a:pt x="32" y="20"/>
                  </a:lnTo>
                  <a:lnTo>
                    <a:pt x="30" y="19"/>
                  </a:lnTo>
                  <a:lnTo>
                    <a:pt x="27" y="19"/>
                  </a:lnTo>
                  <a:lnTo>
                    <a:pt x="25" y="20"/>
                  </a:lnTo>
                  <a:lnTo>
                    <a:pt x="20" y="24"/>
                  </a:lnTo>
                  <a:lnTo>
                    <a:pt x="1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8" y="35"/>
                  </a:lnTo>
                  <a:lnTo>
                    <a:pt x="20" y="39"/>
                  </a:lnTo>
                  <a:lnTo>
                    <a:pt x="23" y="42"/>
                  </a:lnTo>
                  <a:lnTo>
                    <a:pt x="23" y="42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233">
              <a:extLst>
                <a:ext uri="{FF2B5EF4-FFF2-40B4-BE49-F238E27FC236}">
                  <a16:creationId xmlns:a16="http://schemas.microsoft.com/office/drawing/2014/main" id="{D74C423D-8A6E-4323-BEE6-02683120BE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0438" y="3698875"/>
              <a:ext cx="31750" cy="3175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4" y="9"/>
                </a:cxn>
                <a:cxn ang="0">
                  <a:pos x="8" y="4"/>
                </a:cxn>
                <a:cxn ang="0">
                  <a:pos x="14" y="1"/>
                </a:cxn>
                <a:cxn ang="0">
                  <a:pos x="20" y="0"/>
                </a:cxn>
                <a:cxn ang="0">
                  <a:pos x="25" y="0"/>
                </a:cxn>
                <a:cxn ang="0">
                  <a:pos x="32" y="1"/>
                </a:cxn>
                <a:cxn ang="0">
                  <a:pos x="37" y="3"/>
                </a:cxn>
                <a:cxn ang="0">
                  <a:pos x="43" y="6"/>
                </a:cxn>
                <a:cxn ang="0">
                  <a:pos x="47" y="10"/>
                </a:cxn>
                <a:cxn ang="0">
                  <a:pos x="51" y="15"/>
                </a:cxn>
                <a:cxn ang="0">
                  <a:pos x="54" y="20"/>
                </a:cxn>
                <a:cxn ang="0">
                  <a:pos x="57" y="27"/>
                </a:cxn>
                <a:cxn ang="0">
                  <a:pos x="58" y="33"/>
                </a:cxn>
                <a:cxn ang="0">
                  <a:pos x="57" y="39"/>
                </a:cxn>
                <a:cxn ang="0">
                  <a:pos x="54" y="46"/>
                </a:cxn>
                <a:cxn ang="0">
                  <a:pos x="50" y="53"/>
                </a:cxn>
                <a:cxn ang="0">
                  <a:pos x="50" y="53"/>
                </a:cxn>
                <a:cxn ang="0">
                  <a:pos x="47" y="56"/>
                </a:cxn>
                <a:cxn ang="0">
                  <a:pos x="44" y="58"/>
                </a:cxn>
                <a:cxn ang="0">
                  <a:pos x="40" y="59"/>
                </a:cxn>
                <a:cxn ang="0">
                  <a:pos x="36" y="59"/>
                </a:cxn>
                <a:cxn ang="0">
                  <a:pos x="27" y="59"/>
                </a:cxn>
                <a:cxn ang="0">
                  <a:pos x="15" y="56"/>
                </a:cxn>
                <a:cxn ang="0">
                  <a:pos x="15" y="56"/>
                </a:cxn>
                <a:cxn ang="0">
                  <a:pos x="11" y="53"/>
                </a:cxn>
                <a:cxn ang="0">
                  <a:pos x="8" y="49"/>
                </a:cxn>
                <a:cxn ang="0">
                  <a:pos x="5" y="44"/>
                </a:cxn>
                <a:cxn ang="0">
                  <a:pos x="3" y="37"/>
                </a:cxn>
                <a:cxn ang="0">
                  <a:pos x="1" y="25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39" y="38"/>
                </a:cxn>
                <a:cxn ang="0">
                  <a:pos x="39" y="38"/>
                </a:cxn>
                <a:cxn ang="0">
                  <a:pos x="38" y="34"/>
                </a:cxn>
                <a:cxn ang="0">
                  <a:pos x="37" y="31"/>
                </a:cxn>
                <a:cxn ang="0">
                  <a:pos x="36" y="29"/>
                </a:cxn>
                <a:cxn ang="0">
                  <a:pos x="34" y="27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1" y="21"/>
                </a:cxn>
                <a:cxn ang="0">
                  <a:pos x="20" y="22"/>
                </a:cxn>
                <a:cxn ang="0">
                  <a:pos x="18" y="27"/>
                </a:cxn>
                <a:cxn ang="0">
                  <a:pos x="18" y="32"/>
                </a:cxn>
                <a:cxn ang="0">
                  <a:pos x="20" y="36"/>
                </a:cxn>
                <a:cxn ang="0">
                  <a:pos x="24" y="39"/>
                </a:cxn>
                <a:cxn ang="0">
                  <a:pos x="29" y="41"/>
                </a:cxn>
                <a:cxn ang="0">
                  <a:pos x="34" y="40"/>
                </a:cxn>
                <a:cxn ang="0">
                  <a:pos x="36" y="39"/>
                </a:cxn>
                <a:cxn ang="0">
                  <a:pos x="39" y="38"/>
                </a:cxn>
                <a:cxn ang="0">
                  <a:pos x="39" y="38"/>
                </a:cxn>
              </a:cxnLst>
              <a:rect l="0" t="0" r="r" b="b"/>
              <a:pathLst>
                <a:path w="58" h="59">
                  <a:moveTo>
                    <a:pt x="0" y="16"/>
                  </a:moveTo>
                  <a:lnTo>
                    <a:pt x="0" y="16"/>
                  </a:lnTo>
                  <a:lnTo>
                    <a:pt x="4" y="9"/>
                  </a:lnTo>
                  <a:lnTo>
                    <a:pt x="8" y="4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2" y="1"/>
                  </a:lnTo>
                  <a:lnTo>
                    <a:pt x="37" y="3"/>
                  </a:lnTo>
                  <a:lnTo>
                    <a:pt x="43" y="6"/>
                  </a:lnTo>
                  <a:lnTo>
                    <a:pt x="47" y="10"/>
                  </a:lnTo>
                  <a:lnTo>
                    <a:pt x="51" y="15"/>
                  </a:lnTo>
                  <a:lnTo>
                    <a:pt x="54" y="20"/>
                  </a:lnTo>
                  <a:lnTo>
                    <a:pt x="57" y="27"/>
                  </a:lnTo>
                  <a:lnTo>
                    <a:pt x="58" y="33"/>
                  </a:lnTo>
                  <a:lnTo>
                    <a:pt x="57" y="39"/>
                  </a:lnTo>
                  <a:lnTo>
                    <a:pt x="54" y="46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47" y="56"/>
                  </a:lnTo>
                  <a:lnTo>
                    <a:pt x="44" y="58"/>
                  </a:lnTo>
                  <a:lnTo>
                    <a:pt x="40" y="59"/>
                  </a:lnTo>
                  <a:lnTo>
                    <a:pt x="36" y="59"/>
                  </a:lnTo>
                  <a:lnTo>
                    <a:pt x="27" y="59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1" y="53"/>
                  </a:lnTo>
                  <a:lnTo>
                    <a:pt x="8" y="49"/>
                  </a:lnTo>
                  <a:lnTo>
                    <a:pt x="5" y="44"/>
                  </a:lnTo>
                  <a:lnTo>
                    <a:pt x="3" y="37"/>
                  </a:lnTo>
                  <a:lnTo>
                    <a:pt x="1" y="25"/>
                  </a:lnTo>
                  <a:lnTo>
                    <a:pt x="0" y="16"/>
                  </a:lnTo>
                  <a:lnTo>
                    <a:pt x="0" y="16"/>
                  </a:lnTo>
                  <a:close/>
                  <a:moveTo>
                    <a:pt x="39" y="38"/>
                  </a:moveTo>
                  <a:lnTo>
                    <a:pt x="39" y="38"/>
                  </a:lnTo>
                  <a:lnTo>
                    <a:pt x="38" y="34"/>
                  </a:lnTo>
                  <a:lnTo>
                    <a:pt x="37" y="31"/>
                  </a:lnTo>
                  <a:lnTo>
                    <a:pt x="36" y="29"/>
                  </a:lnTo>
                  <a:lnTo>
                    <a:pt x="34" y="27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1" y="21"/>
                  </a:lnTo>
                  <a:lnTo>
                    <a:pt x="20" y="22"/>
                  </a:lnTo>
                  <a:lnTo>
                    <a:pt x="18" y="27"/>
                  </a:lnTo>
                  <a:lnTo>
                    <a:pt x="18" y="32"/>
                  </a:lnTo>
                  <a:lnTo>
                    <a:pt x="20" y="36"/>
                  </a:lnTo>
                  <a:lnTo>
                    <a:pt x="24" y="39"/>
                  </a:lnTo>
                  <a:lnTo>
                    <a:pt x="29" y="41"/>
                  </a:lnTo>
                  <a:lnTo>
                    <a:pt x="34" y="40"/>
                  </a:lnTo>
                  <a:lnTo>
                    <a:pt x="36" y="39"/>
                  </a:ln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234">
              <a:extLst>
                <a:ext uri="{FF2B5EF4-FFF2-40B4-BE49-F238E27FC236}">
                  <a16:creationId xmlns:a16="http://schemas.microsoft.com/office/drawing/2014/main" id="{1EBCE6A4-EBEE-4F57-B894-ED227632FCE6}"/>
                </a:ext>
              </a:extLst>
            </p:cNvPr>
            <p:cNvSpPr/>
            <p:nvPr/>
          </p:nvSpPr>
          <p:spPr bwMode="auto">
            <a:xfrm>
              <a:off x="5819776" y="3727450"/>
              <a:ext cx="25400" cy="9525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46" y="11"/>
                </a:cxn>
                <a:cxn ang="0">
                  <a:pos x="46" y="11"/>
                </a:cxn>
                <a:cxn ang="0">
                  <a:pos x="43" y="14"/>
                </a:cxn>
                <a:cxn ang="0">
                  <a:pos x="38" y="17"/>
                </a:cxn>
                <a:cxn ang="0">
                  <a:pos x="32" y="18"/>
                </a:cxn>
                <a:cxn ang="0">
                  <a:pos x="26" y="18"/>
                </a:cxn>
                <a:cxn ang="0">
                  <a:pos x="14" y="17"/>
                </a:cxn>
                <a:cxn ang="0">
                  <a:pos x="9" y="17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1" y="13"/>
                </a:cxn>
                <a:cxn ang="0">
                  <a:pos x="0" y="1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6" y="1"/>
                </a:cxn>
                <a:cxn ang="0">
                  <a:pos x="11" y="0"/>
                </a:cxn>
                <a:cxn ang="0">
                  <a:pos x="17" y="0"/>
                </a:cxn>
                <a:cxn ang="0">
                  <a:pos x="23" y="2"/>
                </a:cxn>
                <a:cxn ang="0">
                  <a:pos x="36" y="6"/>
                </a:cxn>
                <a:cxn ang="0">
                  <a:pos x="41" y="7"/>
                </a:cxn>
                <a:cxn ang="0">
                  <a:pos x="46" y="7"/>
                </a:cxn>
                <a:cxn ang="0">
                  <a:pos x="46" y="7"/>
                </a:cxn>
              </a:cxnLst>
              <a:rect l="0" t="0" r="r" b="b"/>
              <a:pathLst>
                <a:path w="46" h="18">
                  <a:moveTo>
                    <a:pt x="46" y="7"/>
                  </a:moveTo>
                  <a:lnTo>
                    <a:pt x="46" y="7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3" y="14"/>
                  </a:lnTo>
                  <a:lnTo>
                    <a:pt x="38" y="17"/>
                  </a:lnTo>
                  <a:lnTo>
                    <a:pt x="32" y="18"/>
                  </a:lnTo>
                  <a:lnTo>
                    <a:pt x="26" y="18"/>
                  </a:lnTo>
                  <a:lnTo>
                    <a:pt x="14" y="17"/>
                  </a:lnTo>
                  <a:lnTo>
                    <a:pt x="9" y="17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2"/>
                  </a:lnTo>
                  <a:lnTo>
                    <a:pt x="36" y="6"/>
                  </a:lnTo>
                  <a:lnTo>
                    <a:pt x="41" y="7"/>
                  </a:lnTo>
                  <a:lnTo>
                    <a:pt x="46" y="7"/>
                  </a:lnTo>
                  <a:lnTo>
                    <a:pt x="46" y="7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235">
              <a:extLst>
                <a:ext uri="{FF2B5EF4-FFF2-40B4-BE49-F238E27FC236}">
                  <a16:creationId xmlns:a16="http://schemas.microsoft.com/office/drawing/2014/main" id="{309BBED6-231B-41F2-80AB-12AB52093A61}"/>
                </a:ext>
              </a:extLst>
            </p:cNvPr>
            <p:cNvSpPr/>
            <p:nvPr/>
          </p:nvSpPr>
          <p:spPr bwMode="auto">
            <a:xfrm>
              <a:off x="5859463" y="3727450"/>
              <a:ext cx="11113" cy="20638"/>
            </a:xfrm>
            <a:custGeom>
              <a:avLst/>
              <a:gdLst/>
              <a:ahLst/>
              <a:cxnLst>
                <a:cxn ang="0">
                  <a:pos x="15" y="39"/>
                </a:cxn>
                <a:cxn ang="0">
                  <a:pos x="15" y="39"/>
                </a:cxn>
                <a:cxn ang="0">
                  <a:pos x="11" y="31"/>
                </a:cxn>
                <a:cxn ang="0">
                  <a:pos x="6" y="24"/>
                </a:cxn>
                <a:cxn ang="0">
                  <a:pos x="1" y="17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5" y="8"/>
                </a:cxn>
                <a:cxn ang="0">
                  <a:pos x="20" y="15"/>
                </a:cxn>
                <a:cxn ang="0">
                  <a:pos x="21" y="24"/>
                </a:cxn>
                <a:cxn ang="0">
                  <a:pos x="21" y="28"/>
                </a:cxn>
                <a:cxn ang="0">
                  <a:pos x="20" y="32"/>
                </a:cxn>
                <a:cxn ang="0">
                  <a:pos x="18" y="36"/>
                </a:cxn>
                <a:cxn ang="0">
                  <a:pos x="15" y="39"/>
                </a:cxn>
                <a:cxn ang="0">
                  <a:pos x="15" y="39"/>
                </a:cxn>
              </a:cxnLst>
              <a:rect l="0" t="0" r="r" b="b"/>
              <a:pathLst>
                <a:path w="21" h="39">
                  <a:moveTo>
                    <a:pt x="15" y="39"/>
                  </a:moveTo>
                  <a:lnTo>
                    <a:pt x="15" y="39"/>
                  </a:lnTo>
                  <a:lnTo>
                    <a:pt x="11" y="31"/>
                  </a:lnTo>
                  <a:lnTo>
                    <a:pt x="6" y="24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5" y="8"/>
                  </a:lnTo>
                  <a:lnTo>
                    <a:pt x="20" y="15"/>
                  </a:lnTo>
                  <a:lnTo>
                    <a:pt x="21" y="24"/>
                  </a:lnTo>
                  <a:lnTo>
                    <a:pt x="21" y="28"/>
                  </a:lnTo>
                  <a:lnTo>
                    <a:pt x="20" y="32"/>
                  </a:lnTo>
                  <a:lnTo>
                    <a:pt x="18" y="36"/>
                  </a:lnTo>
                  <a:lnTo>
                    <a:pt x="15" y="39"/>
                  </a:lnTo>
                  <a:lnTo>
                    <a:pt x="15" y="39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236">
              <a:extLst>
                <a:ext uri="{FF2B5EF4-FFF2-40B4-BE49-F238E27FC236}">
                  <a16:creationId xmlns:a16="http://schemas.microsoft.com/office/drawing/2014/main" id="{783E9BCD-FEA0-4FCA-91E3-AB8246AF1558}"/>
                </a:ext>
              </a:extLst>
            </p:cNvPr>
            <p:cNvSpPr/>
            <p:nvPr/>
          </p:nvSpPr>
          <p:spPr bwMode="auto">
            <a:xfrm>
              <a:off x="5791201" y="3735388"/>
              <a:ext cx="15875" cy="9525"/>
            </a:xfrm>
            <a:custGeom>
              <a:avLst/>
              <a:gdLst/>
              <a:ahLst/>
              <a:cxnLst>
                <a:cxn ang="0">
                  <a:pos x="30" y="1"/>
                </a:cxn>
                <a:cxn ang="0">
                  <a:pos x="30" y="1"/>
                </a:cxn>
                <a:cxn ang="0">
                  <a:pos x="28" y="6"/>
                </a:cxn>
                <a:cxn ang="0">
                  <a:pos x="26" y="11"/>
                </a:cxn>
                <a:cxn ang="0">
                  <a:pos x="22" y="14"/>
                </a:cxn>
                <a:cxn ang="0">
                  <a:pos x="18" y="17"/>
                </a:cxn>
                <a:cxn ang="0">
                  <a:pos x="12" y="19"/>
                </a:cxn>
                <a:cxn ang="0">
                  <a:pos x="8" y="19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" y="10"/>
                </a:cxn>
                <a:cxn ang="0">
                  <a:pos x="3" y="6"/>
                </a:cxn>
                <a:cxn ang="0">
                  <a:pos x="6" y="3"/>
                </a:cxn>
                <a:cxn ang="0">
                  <a:pos x="10" y="1"/>
                </a:cxn>
                <a:cxn ang="0">
                  <a:pos x="15" y="1"/>
                </a:cxn>
                <a:cxn ang="0">
                  <a:pos x="20" y="0"/>
                </a:cxn>
                <a:cxn ang="0">
                  <a:pos x="30" y="1"/>
                </a:cxn>
                <a:cxn ang="0">
                  <a:pos x="30" y="1"/>
                </a:cxn>
              </a:cxnLst>
              <a:rect l="0" t="0" r="r" b="b"/>
              <a:pathLst>
                <a:path w="30" h="19">
                  <a:moveTo>
                    <a:pt x="30" y="1"/>
                  </a:moveTo>
                  <a:lnTo>
                    <a:pt x="30" y="1"/>
                  </a:lnTo>
                  <a:lnTo>
                    <a:pt x="28" y="6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8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3" y="6"/>
                  </a:lnTo>
                  <a:lnTo>
                    <a:pt x="6" y="3"/>
                  </a:lnTo>
                  <a:lnTo>
                    <a:pt x="10" y="1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30" y="1"/>
                  </a:lnTo>
                  <a:lnTo>
                    <a:pt x="30" y="1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237">
              <a:extLst>
                <a:ext uri="{FF2B5EF4-FFF2-40B4-BE49-F238E27FC236}">
                  <a16:creationId xmlns:a16="http://schemas.microsoft.com/office/drawing/2014/main" id="{3533F45A-45CF-4F99-86D7-64C44BC507BD}"/>
                </a:ext>
              </a:extLst>
            </p:cNvPr>
            <p:cNvSpPr/>
            <p:nvPr/>
          </p:nvSpPr>
          <p:spPr bwMode="auto">
            <a:xfrm>
              <a:off x="5756276" y="3744913"/>
              <a:ext cx="19050" cy="11113"/>
            </a:xfrm>
            <a:custGeom>
              <a:avLst/>
              <a:gdLst/>
              <a:ahLst/>
              <a:cxnLst>
                <a:cxn ang="0">
                  <a:pos x="36" y="1"/>
                </a:cxn>
                <a:cxn ang="0">
                  <a:pos x="36" y="1"/>
                </a:cxn>
                <a:cxn ang="0">
                  <a:pos x="33" y="7"/>
                </a:cxn>
                <a:cxn ang="0">
                  <a:pos x="30" y="11"/>
                </a:cxn>
                <a:cxn ang="0">
                  <a:pos x="26" y="15"/>
                </a:cxn>
                <a:cxn ang="0">
                  <a:pos x="22" y="19"/>
                </a:cxn>
                <a:cxn ang="0">
                  <a:pos x="17" y="21"/>
                </a:cxn>
                <a:cxn ang="0">
                  <a:pos x="12" y="21"/>
                </a:cxn>
                <a:cxn ang="0">
                  <a:pos x="6" y="21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3"/>
                </a:cxn>
                <a:cxn ang="0">
                  <a:pos x="3" y="9"/>
                </a:cxn>
                <a:cxn ang="0">
                  <a:pos x="8" y="6"/>
                </a:cxn>
                <a:cxn ang="0">
                  <a:pos x="12" y="3"/>
                </a:cxn>
                <a:cxn ang="0">
                  <a:pos x="18" y="1"/>
                </a:cxn>
                <a:cxn ang="0">
                  <a:pos x="24" y="0"/>
                </a:cxn>
                <a:cxn ang="0">
                  <a:pos x="30" y="1"/>
                </a:cxn>
                <a:cxn ang="0">
                  <a:pos x="36" y="1"/>
                </a:cxn>
                <a:cxn ang="0">
                  <a:pos x="36" y="1"/>
                </a:cxn>
              </a:cxnLst>
              <a:rect l="0" t="0" r="r" b="b"/>
              <a:pathLst>
                <a:path w="36" h="21">
                  <a:moveTo>
                    <a:pt x="36" y="1"/>
                  </a:moveTo>
                  <a:lnTo>
                    <a:pt x="36" y="1"/>
                  </a:lnTo>
                  <a:lnTo>
                    <a:pt x="33" y="7"/>
                  </a:lnTo>
                  <a:lnTo>
                    <a:pt x="30" y="11"/>
                  </a:lnTo>
                  <a:lnTo>
                    <a:pt x="26" y="15"/>
                  </a:lnTo>
                  <a:lnTo>
                    <a:pt x="22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6" y="2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238">
              <a:extLst>
                <a:ext uri="{FF2B5EF4-FFF2-40B4-BE49-F238E27FC236}">
                  <a16:creationId xmlns:a16="http://schemas.microsoft.com/office/drawing/2014/main" id="{1E6A6615-D3E9-4CE6-BCB2-98979771E5D6}"/>
                </a:ext>
              </a:extLst>
            </p:cNvPr>
            <p:cNvSpPr/>
            <p:nvPr/>
          </p:nvSpPr>
          <p:spPr bwMode="auto">
            <a:xfrm>
              <a:off x="5715001" y="3749675"/>
              <a:ext cx="22225" cy="9525"/>
            </a:xfrm>
            <a:custGeom>
              <a:avLst/>
              <a:gdLst/>
              <a:ahLst/>
              <a:cxnLst>
                <a:cxn ang="0">
                  <a:pos x="43" y="12"/>
                </a:cxn>
                <a:cxn ang="0">
                  <a:pos x="43" y="12"/>
                </a:cxn>
                <a:cxn ang="0">
                  <a:pos x="39" y="12"/>
                </a:cxn>
                <a:cxn ang="0">
                  <a:pos x="33" y="13"/>
                </a:cxn>
                <a:cxn ang="0">
                  <a:pos x="23" y="16"/>
                </a:cxn>
                <a:cxn ang="0">
                  <a:pos x="11" y="19"/>
                </a:cxn>
                <a:cxn ang="0">
                  <a:pos x="5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3"/>
                </a:cxn>
                <a:cxn ang="0">
                  <a:pos x="11" y="1"/>
                </a:cxn>
                <a:cxn ang="0">
                  <a:pos x="18" y="0"/>
                </a:cxn>
                <a:cxn ang="0">
                  <a:pos x="26" y="0"/>
                </a:cxn>
                <a:cxn ang="0">
                  <a:pos x="33" y="2"/>
                </a:cxn>
                <a:cxn ang="0">
                  <a:pos x="37" y="4"/>
                </a:cxn>
                <a:cxn ang="0">
                  <a:pos x="40" y="6"/>
                </a:cxn>
                <a:cxn ang="0">
                  <a:pos x="42" y="9"/>
                </a:cxn>
                <a:cxn ang="0">
                  <a:pos x="43" y="12"/>
                </a:cxn>
                <a:cxn ang="0">
                  <a:pos x="43" y="12"/>
                </a:cxn>
              </a:cxnLst>
              <a:rect l="0" t="0" r="r" b="b"/>
              <a:pathLst>
                <a:path w="43" h="19">
                  <a:moveTo>
                    <a:pt x="43" y="12"/>
                  </a:moveTo>
                  <a:lnTo>
                    <a:pt x="43" y="12"/>
                  </a:lnTo>
                  <a:lnTo>
                    <a:pt x="39" y="12"/>
                  </a:lnTo>
                  <a:lnTo>
                    <a:pt x="33" y="13"/>
                  </a:lnTo>
                  <a:lnTo>
                    <a:pt x="23" y="16"/>
                  </a:lnTo>
                  <a:lnTo>
                    <a:pt x="11" y="19"/>
                  </a:lnTo>
                  <a:lnTo>
                    <a:pt x="5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2"/>
                  </a:lnTo>
                  <a:lnTo>
                    <a:pt x="37" y="4"/>
                  </a:lnTo>
                  <a:lnTo>
                    <a:pt x="40" y="6"/>
                  </a:lnTo>
                  <a:lnTo>
                    <a:pt x="42" y="9"/>
                  </a:lnTo>
                  <a:lnTo>
                    <a:pt x="43" y="12"/>
                  </a:lnTo>
                  <a:lnTo>
                    <a:pt x="43" y="12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Freeform 239">
              <a:extLst>
                <a:ext uri="{FF2B5EF4-FFF2-40B4-BE49-F238E27FC236}">
                  <a16:creationId xmlns:a16="http://schemas.microsoft.com/office/drawing/2014/main" id="{E6E836BB-52B2-4394-86CF-A9DD9AA8047C}"/>
                </a:ext>
              </a:extLst>
            </p:cNvPr>
            <p:cNvSpPr/>
            <p:nvPr/>
          </p:nvSpPr>
          <p:spPr bwMode="auto">
            <a:xfrm>
              <a:off x="5722938" y="3752850"/>
              <a:ext cx="125413" cy="26988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0"/>
                </a:cxn>
                <a:cxn ang="0">
                  <a:pos x="2" y="44"/>
                </a:cxn>
                <a:cxn ang="0">
                  <a:pos x="7" y="40"/>
                </a:cxn>
                <a:cxn ang="0">
                  <a:pos x="11" y="37"/>
                </a:cxn>
                <a:cxn ang="0">
                  <a:pos x="16" y="35"/>
                </a:cxn>
                <a:cxn ang="0">
                  <a:pos x="28" y="30"/>
                </a:cxn>
                <a:cxn ang="0">
                  <a:pos x="33" y="28"/>
                </a:cxn>
                <a:cxn ang="0">
                  <a:pos x="39" y="25"/>
                </a:cxn>
                <a:cxn ang="0">
                  <a:pos x="39" y="25"/>
                </a:cxn>
                <a:cxn ang="0">
                  <a:pos x="87" y="18"/>
                </a:cxn>
                <a:cxn ang="0">
                  <a:pos x="135" y="11"/>
                </a:cxn>
                <a:cxn ang="0">
                  <a:pos x="229" y="0"/>
                </a:cxn>
                <a:cxn ang="0">
                  <a:pos x="229" y="0"/>
                </a:cxn>
                <a:cxn ang="0">
                  <a:pos x="233" y="2"/>
                </a:cxn>
                <a:cxn ang="0">
                  <a:pos x="235" y="4"/>
                </a:cxn>
                <a:cxn ang="0">
                  <a:pos x="236" y="7"/>
                </a:cxn>
                <a:cxn ang="0">
                  <a:pos x="236" y="10"/>
                </a:cxn>
                <a:cxn ang="0">
                  <a:pos x="236" y="13"/>
                </a:cxn>
                <a:cxn ang="0">
                  <a:pos x="235" y="17"/>
                </a:cxn>
                <a:cxn ang="0">
                  <a:pos x="234" y="18"/>
                </a:cxn>
                <a:cxn ang="0">
                  <a:pos x="231" y="18"/>
                </a:cxn>
                <a:cxn ang="0">
                  <a:pos x="231" y="18"/>
                </a:cxn>
                <a:cxn ang="0">
                  <a:pos x="231" y="19"/>
                </a:cxn>
                <a:cxn ang="0">
                  <a:pos x="230" y="20"/>
                </a:cxn>
                <a:cxn ang="0">
                  <a:pos x="226" y="21"/>
                </a:cxn>
                <a:cxn ang="0">
                  <a:pos x="215" y="22"/>
                </a:cxn>
                <a:cxn ang="0">
                  <a:pos x="204" y="23"/>
                </a:cxn>
                <a:cxn ang="0">
                  <a:pos x="199" y="24"/>
                </a:cxn>
                <a:cxn ang="0">
                  <a:pos x="196" y="27"/>
                </a:cxn>
                <a:cxn ang="0">
                  <a:pos x="196" y="27"/>
                </a:cxn>
                <a:cxn ang="0">
                  <a:pos x="187" y="26"/>
                </a:cxn>
                <a:cxn ang="0">
                  <a:pos x="176" y="25"/>
                </a:cxn>
                <a:cxn ang="0">
                  <a:pos x="151" y="25"/>
                </a:cxn>
                <a:cxn ang="0">
                  <a:pos x="125" y="27"/>
                </a:cxn>
                <a:cxn ang="0">
                  <a:pos x="102" y="30"/>
                </a:cxn>
                <a:cxn ang="0">
                  <a:pos x="102" y="30"/>
                </a:cxn>
                <a:cxn ang="0">
                  <a:pos x="76" y="37"/>
                </a:cxn>
                <a:cxn ang="0">
                  <a:pos x="51" y="44"/>
                </a:cxn>
                <a:cxn ang="0">
                  <a:pos x="38" y="48"/>
                </a:cxn>
                <a:cxn ang="0">
                  <a:pos x="25" y="50"/>
                </a:cxn>
                <a:cxn ang="0">
                  <a:pos x="13" y="51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236" h="51">
                  <a:moveTo>
                    <a:pt x="0" y="50"/>
                  </a:moveTo>
                  <a:lnTo>
                    <a:pt x="0" y="50"/>
                  </a:lnTo>
                  <a:lnTo>
                    <a:pt x="2" y="44"/>
                  </a:lnTo>
                  <a:lnTo>
                    <a:pt x="7" y="40"/>
                  </a:lnTo>
                  <a:lnTo>
                    <a:pt x="11" y="37"/>
                  </a:lnTo>
                  <a:lnTo>
                    <a:pt x="16" y="35"/>
                  </a:lnTo>
                  <a:lnTo>
                    <a:pt x="28" y="30"/>
                  </a:lnTo>
                  <a:lnTo>
                    <a:pt x="33" y="28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87" y="18"/>
                  </a:lnTo>
                  <a:lnTo>
                    <a:pt x="135" y="11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33" y="2"/>
                  </a:lnTo>
                  <a:lnTo>
                    <a:pt x="235" y="4"/>
                  </a:lnTo>
                  <a:lnTo>
                    <a:pt x="236" y="7"/>
                  </a:lnTo>
                  <a:lnTo>
                    <a:pt x="236" y="10"/>
                  </a:lnTo>
                  <a:lnTo>
                    <a:pt x="236" y="13"/>
                  </a:lnTo>
                  <a:lnTo>
                    <a:pt x="235" y="17"/>
                  </a:lnTo>
                  <a:lnTo>
                    <a:pt x="234" y="18"/>
                  </a:lnTo>
                  <a:lnTo>
                    <a:pt x="231" y="18"/>
                  </a:lnTo>
                  <a:lnTo>
                    <a:pt x="231" y="18"/>
                  </a:lnTo>
                  <a:lnTo>
                    <a:pt x="231" y="19"/>
                  </a:lnTo>
                  <a:lnTo>
                    <a:pt x="230" y="20"/>
                  </a:lnTo>
                  <a:lnTo>
                    <a:pt x="226" y="21"/>
                  </a:lnTo>
                  <a:lnTo>
                    <a:pt x="215" y="22"/>
                  </a:lnTo>
                  <a:lnTo>
                    <a:pt x="204" y="23"/>
                  </a:lnTo>
                  <a:lnTo>
                    <a:pt x="199" y="24"/>
                  </a:lnTo>
                  <a:lnTo>
                    <a:pt x="196" y="27"/>
                  </a:lnTo>
                  <a:lnTo>
                    <a:pt x="196" y="27"/>
                  </a:lnTo>
                  <a:lnTo>
                    <a:pt x="187" y="26"/>
                  </a:lnTo>
                  <a:lnTo>
                    <a:pt x="176" y="25"/>
                  </a:lnTo>
                  <a:lnTo>
                    <a:pt x="151" y="25"/>
                  </a:lnTo>
                  <a:lnTo>
                    <a:pt x="125" y="27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76" y="37"/>
                  </a:lnTo>
                  <a:lnTo>
                    <a:pt x="51" y="44"/>
                  </a:lnTo>
                  <a:lnTo>
                    <a:pt x="38" y="48"/>
                  </a:lnTo>
                  <a:lnTo>
                    <a:pt x="25" y="50"/>
                  </a:lnTo>
                  <a:lnTo>
                    <a:pt x="13" y="51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240">
              <a:extLst>
                <a:ext uri="{FF2B5EF4-FFF2-40B4-BE49-F238E27FC236}">
                  <a16:creationId xmlns:a16="http://schemas.microsoft.com/office/drawing/2014/main" id="{E9F2368C-8600-4FAA-A77D-28DBEA56AE13}"/>
                </a:ext>
              </a:extLst>
            </p:cNvPr>
            <p:cNvSpPr/>
            <p:nvPr/>
          </p:nvSpPr>
          <p:spPr bwMode="auto">
            <a:xfrm>
              <a:off x="5867401" y="3752850"/>
              <a:ext cx="952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7" y="3"/>
                </a:cxn>
                <a:cxn ang="0">
                  <a:pos x="9" y="3"/>
                </a:cxn>
                <a:cxn ang="0">
                  <a:pos x="11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8" y="14"/>
                </a:cxn>
                <a:cxn ang="0">
                  <a:pos x="18" y="23"/>
                </a:cxn>
                <a:cxn ang="0">
                  <a:pos x="17" y="33"/>
                </a:cxn>
                <a:cxn ang="0">
                  <a:pos x="17" y="33"/>
                </a:cxn>
                <a:cxn ang="0">
                  <a:pos x="15" y="33"/>
                </a:cxn>
                <a:cxn ang="0">
                  <a:pos x="13" y="34"/>
                </a:cxn>
                <a:cxn ang="0">
                  <a:pos x="12" y="35"/>
                </a:cxn>
                <a:cxn ang="0">
                  <a:pos x="9" y="35"/>
                </a:cxn>
                <a:cxn ang="0">
                  <a:pos x="9" y="35"/>
                </a:cxn>
                <a:cxn ang="0">
                  <a:pos x="4" y="26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1" y="5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35">
                  <a:moveTo>
                    <a:pt x="4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8" y="14"/>
                  </a:lnTo>
                  <a:lnTo>
                    <a:pt x="18" y="2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3" y="34"/>
                  </a:lnTo>
                  <a:lnTo>
                    <a:pt x="12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4" y="26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241">
              <a:extLst>
                <a:ext uri="{FF2B5EF4-FFF2-40B4-BE49-F238E27FC236}">
                  <a16:creationId xmlns:a16="http://schemas.microsoft.com/office/drawing/2014/main" id="{1B68231C-E338-4054-9BD9-0E5F5242185B}"/>
                </a:ext>
              </a:extLst>
            </p:cNvPr>
            <p:cNvSpPr/>
            <p:nvPr/>
          </p:nvSpPr>
          <p:spPr bwMode="auto">
            <a:xfrm>
              <a:off x="5694363" y="3757613"/>
              <a:ext cx="9525" cy="15875"/>
            </a:xfrm>
            <a:custGeom>
              <a:avLst/>
              <a:gdLst/>
              <a:ahLst/>
              <a:cxnLst>
                <a:cxn ang="0">
                  <a:pos x="12" y="30"/>
                </a:cxn>
                <a:cxn ang="0">
                  <a:pos x="12" y="30"/>
                </a:cxn>
                <a:cxn ang="0">
                  <a:pos x="8" y="28"/>
                </a:cxn>
                <a:cxn ang="0">
                  <a:pos x="4" y="25"/>
                </a:cxn>
                <a:cxn ang="0">
                  <a:pos x="2" y="20"/>
                </a:cxn>
                <a:cxn ang="0">
                  <a:pos x="1" y="16"/>
                </a:cxn>
                <a:cxn ang="0">
                  <a:pos x="0" y="12"/>
                </a:cxn>
                <a:cxn ang="0">
                  <a:pos x="1" y="8"/>
                </a:cxn>
                <a:cxn ang="0">
                  <a:pos x="3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11" y="2"/>
                </a:cxn>
                <a:cxn ang="0">
                  <a:pos x="15" y="5"/>
                </a:cxn>
                <a:cxn ang="0">
                  <a:pos x="17" y="9"/>
                </a:cxn>
                <a:cxn ang="0">
                  <a:pos x="19" y="13"/>
                </a:cxn>
                <a:cxn ang="0">
                  <a:pos x="19" y="18"/>
                </a:cxn>
                <a:cxn ang="0">
                  <a:pos x="19" y="23"/>
                </a:cxn>
                <a:cxn ang="0">
                  <a:pos x="17" y="27"/>
                </a:cxn>
                <a:cxn ang="0">
                  <a:pos x="12" y="30"/>
                </a:cxn>
                <a:cxn ang="0">
                  <a:pos x="12" y="30"/>
                </a:cxn>
              </a:cxnLst>
              <a:rect l="0" t="0" r="r" b="b"/>
              <a:pathLst>
                <a:path w="19" h="30">
                  <a:moveTo>
                    <a:pt x="12" y="30"/>
                  </a:moveTo>
                  <a:lnTo>
                    <a:pt x="12" y="30"/>
                  </a:lnTo>
                  <a:lnTo>
                    <a:pt x="8" y="28"/>
                  </a:lnTo>
                  <a:lnTo>
                    <a:pt x="4" y="25"/>
                  </a:lnTo>
                  <a:lnTo>
                    <a:pt x="2" y="20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11" y="2"/>
                  </a:lnTo>
                  <a:lnTo>
                    <a:pt x="15" y="5"/>
                  </a:lnTo>
                  <a:lnTo>
                    <a:pt x="17" y="9"/>
                  </a:lnTo>
                  <a:lnTo>
                    <a:pt x="19" y="13"/>
                  </a:lnTo>
                  <a:lnTo>
                    <a:pt x="19" y="18"/>
                  </a:lnTo>
                  <a:lnTo>
                    <a:pt x="19" y="23"/>
                  </a:lnTo>
                  <a:lnTo>
                    <a:pt x="17" y="27"/>
                  </a:lnTo>
                  <a:lnTo>
                    <a:pt x="12" y="30"/>
                  </a:lnTo>
                  <a:lnTo>
                    <a:pt x="12" y="30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242">
              <a:extLst>
                <a:ext uri="{FF2B5EF4-FFF2-40B4-BE49-F238E27FC236}">
                  <a16:creationId xmlns:a16="http://schemas.microsoft.com/office/drawing/2014/main" id="{961BFAF6-B882-4946-9E7E-ED1E256C23D4}"/>
                </a:ext>
              </a:extLst>
            </p:cNvPr>
            <p:cNvSpPr/>
            <p:nvPr/>
          </p:nvSpPr>
          <p:spPr bwMode="auto">
            <a:xfrm>
              <a:off x="5732463" y="3771900"/>
              <a:ext cx="119063" cy="33338"/>
            </a:xfrm>
            <a:custGeom>
              <a:avLst/>
              <a:gdLst/>
              <a:ahLst/>
              <a:cxnLst>
                <a:cxn ang="0">
                  <a:pos x="220" y="0"/>
                </a:cxn>
                <a:cxn ang="0">
                  <a:pos x="220" y="0"/>
                </a:cxn>
                <a:cxn ang="0">
                  <a:pos x="223" y="6"/>
                </a:cxn>
                <a:cxn ang="0">
                  <a:pos x="224" y="13"/>
                </a:cxn>
                <a:cxn ang="0">
                  <a:pos x="222" y="18"/>
                </a:cxn>
                <a:cxn ang="0">
                  <a:pos x="219" y="23"/>
                </a:cxn>
                <a:cxn ang="0">
                  <a:pos x="219" y="23"/>
                </a:cxn>
                <a:cxn ang="0">
                  <a:pos x="213" y="24"/>
                </a:cxn>
                <a:cxn ang="0">
                  <a:pos x="210" y="23"/>
                </a:cxn>
                <a:cxn ang="0">
                  <a:pos x="207" y="22"/>
                </a:cxn>
                <a:cxn ang="0">
                  <a:pos x="204" y="22"/>
                </a:cxn>
                <a:cxn ang="0">
                  <a:pos x="204" y="22"/>
                </a:cxn>
                <a:cxn ang="0">
                  <a:pos x="187" y="27"/>
                </a:cxn>
                <a:cxn ang="0">
                  <a:pos x="168" y="31"/>
                </a:cxn>
                <a:cxn ang="0">
                  <a:pos x="134" y="37"/>
                </a:cxn>
                <a:cxn ang="0">
                  <a:pos x="99" y="44"/>
                </a:cxn>
                <a:cxn ang="0">
                  <a:pos x="83" y="48"/>
                </a:cxn>
                <a:cxn ang="0">
                  <a:pos x="67" y="52"/>
                </a:cxn>
                <a:cxn ang="0">
                  <a:pos x="67" y="52"/>
                </a:cxn>
                <a:cxn ang="0">
                  <a:pos x="57" y="52"/>
                </a:cxn>
                <a:cxn ang="0">
                  <a:pos x="47" y="54"/>
                </a:cxn>
                <a:cxn ang="0">
                  <a:pos x="30" y="59"/>
                </a:cxn>
                <a:cxn ang="0">
                  <a:pos x="23" y="61"/>
                </a:cxn>
                <a:cxn ang="0">
                  <a:pos x="15" y="61"/>
                </a:cxn>
                <a:cxn ang="0">
                  <a:pos x="8" y="60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1" y="51"/>
                </a:cxn>
                <a:cxn ang="0">
                  <a:pos x="5" y="47"/>
                </a:cxn>
                <a:cxn ang="0">
                  <a:pos x="7" y="46"/>
                </a:cxn>
                <a:cxn ang="0">
                  <a:pos x="11" y="44"/>
                </a:cxn>
                <a:cxn ang="0">
                  <a:pos x="19" y="44"/>
                </a:cxn>
                <a:cxn ang="0">
                  <a:pos x="27" y="43"/>
                </a:cxn>
                <a:cxn ang="0">
                  <a:pos x="27" y="43"/>
                </a:cxn>
                <a:cxn ang="0">
                  <a:pos x="39" y="39"/>
                </a:cxn>
                <a:cxn ang="0">
                  <a:pos x="52" y="35"/>
                </a:cxn>
                <a:cxn ang="0">
                  <a:pos x="66" y="31"/>
                </a:cxn>
                <a:cxn ang="0">
                  <a:pos x="80" y="28"/>
                </a:cxn>
                <a:cxn ang="0">
                  <a:pos x="80" y="28"/>
                </a:cxn>
                <a:cxn ang="0">
                  <a:pos x="112" y="21"/>
                </a:cxn>
                <a:cxn ang="0">
                  <a:pos x="144" y="17"/>
                </a:cxn>
                <a:cxn ang="0">
                  <a:pos x="175" y="11"/>
                </a:cxn>
                <a:cxn ang="0">
                  <a:pos x="190" y="7"/>
                </a:cxn>
                <a:cxn ang="0">
                  <a:pos x="204" y="3"/>
                </a:cxn>
                <a:cxn ang="0">
                  <a:pos x="204" y="3"/>
                </a:cxn>
                <a:cxn ang="0">
                  <a:pos x="211" y="0"/>
                </a:cxn>
                <a:cxn ang="0">
                  <a:pos x="216" y="0"/>
                </a:cxn>
                <a:cxn ang="0">
                  <a:pos x="220" y="0"/>
                </a:cxn>
                <a:cxn ang="0">
                  <a:pos x="220" y="0"/>
                </a:cxn>
              </a:cxnLst>
              <a:rect l="0" t="0" r="r" b="b"/>
              <a:pathLst>
                <a:path w="224" h="61">
                  <a:moveTo>
                    <a:pt x="220" y="0"/>
                  </a:moveTo>
                  <a:lnTo>
                    <a:pt x="220" y="0"/>
                  </a:lnTo>
                  <a:lnTo>
                    <a:pt x="223" y="6"/>
                  </a:lnTo>
                  <a:lnTo>
                    <a:pt x="224" y="13"/>
                  </a:lnTo>
                  <a:lnTo>
                    <a:pt x="222" y="18"/>
                  </a:lnTo>
                  <a:lnTo>
                    <a:pt x="219" y="23"/>
                  </a:lnTo>
                  <a:lnTo>
                    <a:pt x="219" y="23"/>
                  </a:lnTo>
                  <a:lnTo>
                    <a:pt x="213" y="24"/>
                  </a:lnTo>
                  <a:lnTo>
                    <a:pt x="210" y="23"/>
                  </a:lnTo>
                  <a:lnTo>
                    <a:pt x="207" y="22"/>
                  </a:lnTo>
                  <a:lnTo>
                    <a:pt x="204" y="22"/>
                  </a:lnTo>
                  <a:lnTo>
                    <a:pt x="204" y="22"/>
                  </a:lnTo>
                  <a:lnTo>
                    <a:pt x="187" y="27"/>
                  </a:lnTo>
                  <a:lnTo>
                    <a:pt x="168" y="31"/>
                  </a:lnTo>
                  <a:lnTo>
                    <a:pt x="134" y="37"/>
                  </a:lnTo>
                  <a:lnTo>
                    <a:pt x="99" y="44"/>
                  </a:lnTo>
                  <a:lnTo>
                    <a:pt x="83" y="48"/>
                  </a:lnTo>
                  <a:lnTo>
                    <a:pt x="67" y="52"/>
                  </a:lnTo>
                  <a:lnTo>
                    <a:pt x="67" y="52"/>
                  </a:lnTo>
                  <a:lnTo>
                    <a:pt x="57" y="52"/>
                  </a:lnTo>
                  <a:lnTo>
                    <a:pt x="47" y="54"/>
                  </a:lnTo>
                  <a:lnTo>
                    <a:pt x="30" y="59"/>
                  </a:lnTo>
                  <a:lnTo>
                    <a:pt x="23" y="61"/>
                  </a:lnTo>
                  <a:lnTo>
                    <a:pt x="15" y="61"/>
                  </a:lnTo>
                  <a:lnTo>
                    <a:pt x="8" y="60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5" y="47"/>
                  </a:lnTo>
                  <a:lnTo>
                    <a:pt x="7" y="46"/>
                  </a:lnTo>
                  <a:lnTo>
                    <a:pt x="11" y="44"/>
                  </a:lnTo>
                  <a:lnTo>
                    <a:pt x="19" y="44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39" y="39"/>
                  </a:lnTo>
                  <a:lnTo>
                    <a:pt x="52" y="35"/>
                  </a:lnTo>
                  <a:lnTo>
                    <a:pt x="66" y="31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112" y="21"/>
                  </a:lnTo>
                  <a:lnTo>
                    <a:pt x="144" y="17"/>
                  </a:lnTo>
                  <a:lnTo>
                    <a:pt x="175" y="11"/>
                  </a:lnTo>
                  <a:lnTo>
                    <a:pt x="190" y="7"/>
                  </a:lnTo>
                  <a:lnTo>
                    <a:pt x="204" y="3"/>
                  </a:lnTo>
                  <a:lnTo>
                    <a:pt x="204" y="3"/>
                  </a:lnTo>
                  <a:lnTo>
                    <a:pt x="211" y="0"/>
                  </a:lnTo>
                  <a:lnTo>
                    <a:pt x="216" y="0"/>
                  </a:lnTo>
                  <a:lnTo>
                    <a:pt x="220" y="0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Freeform 243">
              <a:extLst>
                <a:ext uri="{FF2B5EF4-FFF2-40B4-BE49-F238E27FC236}">
                  <a16:creationId xmlns:a16="http://schemas.microsoft.com/office/drawing/2014/main" id="{3D9D3CBE-868F-4194-9A9E-733C57B5E119}"/>
                </a:ext>
              </a:extLst>
            </p:cNvPr>
            <p:cNvSpPr/>
            <p:nvPr/>
          </p:nvSpPr>
          <p:spPr bwMode="auto">
            <a:xfrm>
              <a:off x="5870576" y="3779838"/>
              <a:ext cx="11113" cy="17463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16" y="33"/>
                </a:cxn>
                <a:cxn ang="0">
                  <a:pos x="11" y="32"/>
                </a:cxn>
                <a:cxn ang="0">
                  <a:pos x="6" y="33"/>
                </a:cxn>
                <a:cxn ang="0">
                  <a:pos x="6" y="33"/>
                </a:cxn>
                <a:cxn ang="0">
                  <a:pos x="4" y="30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0" y="14"/>
                </a:cxn>
                <a:cxn ang="0">
                  <a:pos x="1" y="7"/>
                </a:cxn>
                <a:cxn ang="0">
                  <a:pos x="4" y="3"/>
                </a:cxn>
                <a:cxn ang="0">
                  <a:pos x="6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8" y="3"/>
                </a:cxn>
                <a:cxn ang="0">
                  <a:pos x="21" y="6"/>
                </a:cxn>
                <a:cxn ang="0">
                  <a:pos x="21" y="6"/>
                </a:cxn>
                <a:cxn ang="0">
                  <a:pos x="22" y="14"/>
                </a:cxn>
                <a:cxn ang="0">
                  <a:pos x="21" y="20"/>
                </a:cxn>
                <a:cxn ang="0">
                  <a:pos x="19" y="27"/>
                </a:cxn>
                <a:cxn ang="0">
                  <a:pos x="16" y="33"/>
                </a:cxn>
                <a:cxn ang="0">
                  <a:pos x="16" y="33"/>
                </a:cxn>
              </a:cxnLst>
              <a:rect l="0" t="0" r="r" b="b"/>
              <a:pathLst>
                <a:path w="22" h="33">
                  <a:moveTo>
                    <a:pt x="16" y="33"/>
                  </a:moveTo>
                  <a:lnTo>
                    <a:pt x="16" y="33"/>
                  </a:lnTo>
                  <a:lnTo>
                    <a:pt x="11" y="32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7"/>
                  </a:lnTo>
                  <a:lnTo>
                    <a:pt x="4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14"/>
                  </a:lnTo>
                  <a:lnTo>
                    <a:pt x="21" y="20"/>
                  </a:lnTo>
                  <a:lnTo>
                    <a:pt x="19" y="27"/>
                  </a:lnTo>
                  <a:lnTo>
                    <a:pt x="16" y="33"/>
                  </a:lnTo>
                  <a:lnTo>
                    <a:pt x="16" y="33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244">
              <a:extLst>
                <a:ext uri="{FF2B5EF4-FFF2-40B4-BE49-F238E27FC236}">
                  <a16:creationId xmlns:a16="http://schemas.microsoft.com/office/drawing/2014/main" id="{1E47E016-0D04-4787-8B02-C2EE16CF65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7351" y="3781425"/>
              <a:ext cx="28575" cy="31750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18" y="2"/>
                </a:cxn>
                <a:cxn ang="0">
                  <a:pos x="27" y="0"/>
                </a:cxn>
                <a:cxn ang="0">
                  <a:pos x="34" y="0"/>
                </a:cxn>
                <a:cxn ang="0">
                  <a:pos x="41" y="2"/>
                </a:cxn>
                <a:cxn ang="0">
                  <a:pos x="46" y="6"/>
                </a:cxn>
                <a:cxn ang="0">
                  <a:pos x="49" y="12"/>
                </a:cxn>
                <a:cxn ang="0">
                  <a:pos x="53" y="17"/>
                </a:cxn>
                <a:cxn ang="0">
                  <a:pos x="54" y="23"/>
                </a:cxn>
                <a:cxn ang="0">
                  <a:pos x="54" y="31"/>
                </a:cxn>
                <a:cxn ang="0">
                  <a:pos x="54" y="38"/>
                </a:cxn>
                <a:cxn ang="0">
                  <a:pos x="52" y="45"/>
                </a:cxn>
                <a:cxn ang="0">
                  <a:pos x="48" y="51"/>
                </a:cxn>
                <a:cxn ang="0">
                  <a:pos x="43" y="56"/>
                </a:cxn>
                <a:cxn ang="0">
                  <a:pos x="38" y="60"/>
                </a:cxn>
                <a:cxn ang="0">
                  <a:pos x="31" y="62"/>
                </a:cxn>
                <a:cxn ang="0">
                  <a:pos x="24" y="62"/>
                </a:cxn>
                <a:cxn ang="0">
                  <a:pos x="14" y="61"/>
                </a:cxn>
                <a:cxn ang="0">
                  <a:pos x="14" y="61"/>
                </a:cxn>
                <a:cxn ang="0">
                  <a:pos x="9" y="55"/>
                </a:cxn>
                <a:cxn ang="0">
                  <a:pos x="3" y="47"/>
                </a:cxn>
                <a:cxn ang="0">
                  <a:pos x="1" y="38"/>
                </a:cxn>
                <a:cxn ang="0">
                  <a:pos x="0" y="30"/>
                </a:cxn>
                <a:cxn ang="0">
                  <a:pos x="1" y="21"/>
                </a:cxn>
                <a:cxn ang="0">
                  <a:pos x="4" y="14"/>
                </a:cxn>
                <a:cxn ang="0">
                  <a:pos x="7" y="10"/>
                </a:cxn>
                <a:cxn ang="0">
                  <a:pos x="10" y="7"/>
                </a:cxn>
                <a:cxn ang="0">
                  <a:pos x="14" y="4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6" y="38"/>
                </a:cxn>
                <a:cxn ang="0">
                  <a:pos x="16" y="38"/>
                </a:cxn>
                <a:cxn ang="0">
                  <a:pos x="21" y="41"/>
                </a:cxn>
                <a:cxn ang="0">
                  <a:pos x="27" y="42"/>
                </a:cxn>
                <a:cxn ang="0">
                  <a:pos x="33" y="42"/>
                </a:cxn>
                <a:cxn ang="0">
                  <a:pos x="39" y="40"/>
                </a:cxn>
                <a:cxn ang="0">
                  <a:pos x="39" y="40"/>
                </a:cxn>
                <a:cxn ang="0">
                  <a:pos x="40" y="35"/>
                </a:cxn>
                <a:cxn ang="0">
                  <a:pos x="40" y="32"/>
                </a:cxn>
                <a:cxn ang="0">
                  <a:pos x="39" y="29"/>
                </a:cxn>
                <a:cxn ang="0">
                  <a:pos x="38" y="27"/>
                </a:cxn>
                <a:cxn ang="0">
                  <a:pos x="34" y="21"/>
                </a:cxn>
                <a:cxn ang="0">
                  <a:pos x="29" y="17"/>
                </a:cxn>
                <a:cxn ang="0">
                  <a:pos x="29" y="17"/>
                </a:cxn>
                <a:cxn ang="0">
                  <a:pos x="24" y="21"/>
                </a:cxn>
                <a:cxn ang="0">
                  <a:pos x="19" y="27"/>
                </a:cxn>
                <a:cxn ang="0">
                  <a:pos x="17" y="32"/>
                </a:cxn>
                <a:cxn ang="0">
                  <a:pos x="16" y="38"/>
                </a:cxn>
                <a:cxn ang="0">
                  <a:pos x="16" y="38"/>
                </a:cxn>
              </a:cxnLst>
              <a:rect l="0" t="0" r="r" b="b"/>
              <a:pathLst>
                <a:path w="54" h="62">
                  <a:moveTo>
                    <a:pt x="18" y="2"/>
                  </a:moveTo>
                  <a:lnTo>
                    <a:pt x="18" y="2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1" y="2"/>
                  </a:lnTo>
                  <a:lnTo>
                    <a:pt x="46" y="6"/>
                  </a:lnTo>
                  <a:lnTo>
                    <a:pt x="49" y="12"/>
                  </a:lnTo>
                  <a:lnTo>
                    <a:pt x="53" y="17"/>
                  </a:lnTo>
                  <a:lnTo>
                    <a:pt x="54" y="23"/>
                  </a:lnTo>
                  <a:lnTo>
                    <a:pt x="54" y="31"/>
                  </a:lnTo>
                  <a:lnTo>
                    <a:pt x="54" y="38"/>
                  </a:lnTo>
                  <a:lnTo>
                    <a:pt x="52" y="45"/>
                  </a:lnTo>
                  <a:lnTo>
                    <a:pt x="48" y="51"/>
                  </a:lnTo>
                  <a:lnTo>
                    <a:pt x="43" y="56"/>
                  </a:lnTo>
                  <a:lnTo>
                    <a:pt x="38" y="60"/>
                  </a:lnTo>
                  <a:lnTo>
                    <a:pt x="31" y="62"/>
                  </a:lnTo>
                  <a:lnTo>
                    <a:pt x="24" y="62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9" y="55"/>
                  </a:lnTo>
                  <a:lnTo>
                    <a:pt x="3" y="47"/>
                  </a:lnTo>
                  <a:lnTo>
                    <a:pt x="1" y="38"/>
                  </a:lnTo>
                  <a:lnTo>
                    <a:pt x="0" y="30"/>
                  </a:lnTo>
                  <a:lnTo>
                    <a:pt x="1" y="21"/>
                  </a:lnTo>
                  <a:lnTo>
                    <a:pt x="4" y="14"/>
                  </a:lnTo>
                  <a:lnTo>
                    <a:pt x="7" y="10"/>
                  </a:lnTo>
                  <a:lnTo>
                    <a:pt x="10" y="7"/>
                  </a:lnTo>
                  <a:lnTo>
                    <a:pt x="14" y="4"/>
                  </a:lnTo>
                  <a:lnTo>
                    <a:pt x="18" y="2"/>
                  </a:lnTo>
                  <a:lnTo>
                    <a:pt x="18" y="2"/>
                  </a:lnTo>
                  <a:close/>
                  <a:moveTo>
                    <a:pt x="16" y="38"/>
                  </a:moveTo>
                  <a:lnTo>
                    <a:pt x="16" y="38"/>
                  </a:lnTo>
                  <a:lnTo>
                    <a:pt x="21" y="41"/>
                  </a:lnTo>
                  <a:lnTo>
                    <a:pt x="27" y="42"/>
                  </a:lnTo>
                  <a:lnTo>
                    <a:pt x="33" y="42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39" y="29"/>
                  </a:lnTo>
                  <a:lnTo>
                    <a:pt x="38" y="27"/>
                  </a:lnTo>
                  <a:lnTo>
                    <a:pt x="34" y="21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4" y="21"/>
                  </a:lnTo>
                  <a:lnTo>
                    <a:pt x="19" y="27"/>
                  </a:lnTo>
                  <a:lnTo>
                    <a:pt x="17" y="32"/>
                  </a:lnTo>
                  <a:lnTo>
                    <a:pt x="16" y="38"/>
                  </a:lnTo>
                  <a:lnTo>
                    <a:pt x="16" y="38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Freeform 245">
              <a:extLst>
                <a:ext uri="{FF2B5EF4-FFF2-40B4-BE49-F238E27FC236}">
                  <a16:creationId xmlns:a16="http://schemas.microsoft.com/office/drawing/2014/main" id="{5EDAD39F-8AD8-4754-9821-6EA5C589D5D0}"/>
                </a:ext>
              </a:extLst>
            </p:cNvPr>
            <p:cNvSpPr/>
            <p:nvPr/>
          </p:nvSpPr>
          <p:spPr bwMode="auto">
            <a:xfrm>
              <a:off x="5697538" y="3789363"/>
              <a:ext cx="11113" cy="2381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11" y="10"/>
                </a:cxn>
                <a:cxn ang="0">
                  <a:pos x="15" y="15"/>
                </a:cxn>
                <a:cxn ang="0">
                  <a:pos x="17" y="20"/>
                </a:cxn>
                <a:cxn ang="0">
                  <a:pos x="19" y="27"/>
                </a:cxn>
                <a:cxn ang="0">
                  <a:pos x="20" y="32"/>
                </a:cxn>
                <a:cxn ang="0">
                  <a:pos x="20" y="39"/>
                </a:cxn>
                <a:cxn ang="0">
                  <a:pos x="18" y="44"/>
                </a:cxn>
                <a:cxn ang="0">
                  <a:pos x="18" y="44"/>
                </a:cxn>
                <a:cxn ang="0">
                  <a:pos x="14" y="43"/>
                </a:cxn>
                <a:cxn ang="0">
                  <a:pos x="12" y="43"/>
                </a:cxn>
                <a:cxn ang="0">
                  <a:pos x="6" y="40"/>
                </a:cxn>
                <a:cxn ang="0">
                  <a:pos x="3" y="34"/>
                </a:cxn>
                <a:cxn ang="0">
                  <a:pos x="1" y="29"/>
                </a:cxn>
                <a:cxn ang="0">
                  <a:pos x="0" y="21"/>
                </a:cxn>
                <a:cxn ang="0">
                  <a:pos x="0" y="14"/>
                </a:cxn>
                <a:cxn ang="0">
                  <a:pos x="1" y="6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20" h="44">
                  <a:moveTo>
                    <a:pt x="3" y="0"/>
                  </a:moveTo>
                  <a:lnTo>
                    <a:pt x="3" y="0"/>
                  </a:lnTo>
                  <a:lnTo>
                    <a:pt x="11" y="10"/>
                  </a:lnTo>
                  <a:lnTo>
                    <a:pt x="15" y="15"/>
                  </a:lnTo>
                  <a:lnTo>
                    <a:pt x="17" y="20"/>
                  </a:lnTo>
                  <a:lnTo>
                    <a:pt x="19" y="27"/>
                  </a:lnTo>
                  <a:lnTo>
                    <a:pt x="20" y="32"/>
                  </a:lnTo>
                  <a:lnTo>
                    <a:pt x="20" y="39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4" y="43"/>
                  </a:lnTo>
                  <a:lnTo>
                    <a:pt x="12" y="43"/>
                  </a:lnTo>
                  <a:lnTo>
                    <a:pt x="6" y="40"/>
                  </a:lnTo>
                  <a:lnTo>
                    <a:pt x="3" y="34"/>
                  </a:lnTo>
                  <a:lnTo>
                    <a:pt x="1" y="29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246">
              <a:extLst>
                <a:ext uri="{FF2B5EF4-FFF2-40B4-BE49-F238E27FC236}">
                  <a16:creationId xmlns:a16="http://schemas.microsoft.com/office/drawing/2014/main" id="{00BDD5AF-FD90-4CF0-8FED-E144ECFB9BB1}"/>
                </a:ext>
              </a:extLst>
            </p:cNvPr>
            <p:cNvSpPr/>
            <p:nvPr/>
          </p:nvSpPr>
          <p:spPr bwMode="auto">
            <a:xfrm>
              <a:off x="5840413" y="3792538"/>
              <a:ext cx="23813" cy="11113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42" y="3"/>
                </a:cxn>
                <a:cxn ang="0">
                  <a:pos x="43" y="5"/>
                </a:cxn>
                <a:cxn ang="0">
                  <a:pos x="44" y="11"/>
                </a:cxn>
                <a:cxn ang="0">
                  <a:pos x="43" y="18"/>
                </a:cxn>
                <a:cxn ang="0">
                  <a:pos x="42" y="20"/>
                </a:cxn>
                <a:cxn ang="0">
                  <a:pos x="39" y="22"/>
                </a:cxn>
                <a:cxn ang="0">
                  <a:pos x="39" y="22"/>
                </a:cxn>
                <a:cxn ang="0">
                  <a:pos x="19" y="21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6" y="11"/>
                </a:cxn>
                <a:cxn ang="0">
                  <a:pos x="11" y="8"/>
                </a:cxn>
                <a:cxn ang="0">
                  <a:pos x="16" y="7"/>
                </a:cxn>
                <a:cxn ang="0">
                  <a:pos x="28" y="4"/>
                </a:cxn>
                <a:cxn ang="0">
                  <a:pos x="39" y="0"/>
                </a:cxn>
                <a:cxn ang="0">
                  <a:pos x="39" y="0"/>
                </a:cxn>
              </a:cxnLst>
              <a:rect l="0" t="0" r="r" b="b"/>
              <a:pathLst>
                <a:path w="44" h="22">
                  <a:moveTo>
                    <a:pt x="39" y="0"/>
                  </a:moveTo>
                  <a:lnTo>
                    <a:pt x="39" y="0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4" y="11"/>
                  </a:lnTo>
                  <a:lnTo>
                    <a:pt x="43" y="18"/>
                  </a:lnTo>
                  <a:lnTo>
                    <a:pt x="42" y="20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19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6" y="11"/>
                  </a:lnTo>
                  <a:lnTo>
                    <a:pt x="11" y="8"/>
                  </a:lnTo>
                  <a:lnTo>
                    <a:pt x="16" y="7"/>
                  </a:lnTo>
                  <a:lnTo>
                    <a:pt x="28" y="4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Freeform 247">
              <a:extLst>
                <a:ext uri="{FF2B5EF4-FFF2-40B4-BE49-F238E27FC236}">
                  <a16:creationId xmlns:a16="http://schemas.microsoft.com/office/drawing/2014/main" id="{9FEED576-AD62-4997-AF3B-3B86AF7E2203}"/>
                </a:ext>
              </a:extLst>
            </p:cNvPr>
            <p:cNvSpPr/>
            <p:nvPr/>
          </p:nvSpPr>
          <p:spPr bwMode="auto">
            <a:xfrm>
              <a:off x="5807076" y="3803650"/>
              <a:ext cx="23813" cy="7938"/>
            </a:xfrm>
            <a:custGeom>
              <a:avLst/>
              <a:gdLst/>
              <a:ahLst/>
              <a:cxnLst>
                <a:cxn ang="0">
                  <a:pos x="45" y="7"/>
                </a:cxn>
                <a:cxn ang="0">
                  <a:pos x="45" y="7"/>
                </a:cxn>
                <a:cxn ang="0">
                  <a:pos x="41" y="11"/>
                </a:cxn>
                <a:cxn ang="0">
                  <a:pos x="36" y="14"/>
                </a:cxn>
                <a:cxn ang="0">
                  <a:pos x="31" y="15"/>
                </a:cxn>
                <a:cxn ang="0">
                  <a:pos x="23" y="16"/>
                </a:cxn>
                <a:cxn ang="0">
                  <a:pos x="10" y="17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3" y="13"/>
                </a:cxn>
                <a:cxn ang="0">
                  <a:pos x="8" y="8"/>
                </a:cxn>
                <a:cxn ang="0">
                  <a:pos x="15" y="4"/>
                </a:cxn>
                <a:cxn ang="0">
                  <a:pos x="22" y="1"/>
                </a:cxn>
                <a:cxn ang="0">
                  <a:pos x="30" y="0"/>
                </a:cxn>
                <a:cxn ang="0">
                  <a:pos x="36" y="0"/>
                </a:cxn>
                <a:cxn ang="0">
                  <a:pos x="39" y="1"/>
                </a:cxn>
                <a:cxn ang="0">
                  <a:pos x="41" y="2"/>
                </a:cxn>
                <a:cxn ang="0">
                  <a:pos x="44" y="4"/>
                </a:cxn>
                <a:cxn ang="0">
                  <a:pos x="45" y="7"/>
                </a:cxn>
                <a:cxn ang="0">
                  <a:pos x="45" y="7"/>
                </a:cxn>
              </a:cxnLst>
              <a:rect l="0" t="0" r="r" b="b"/>
              <a:pathLst>
                <a:path w="45" h="17">
                  <a:moveTo>
                    <a:pt x="45" y="7"/>
                  </a:moveTo>
                  <a:lnTo>
                    <a:pt x="45" y="7"/>
                  </a:lnTo>
                  <a:lnTo>
                    <a:pt x="41" y="11"/>
                  </a:lnTo>
                  <a:lnTo>
                    <a:pt x="36" y="14"/>
                  </a:lnTo>
                  <a:lnTo>
                    <a:pt x="31" y="15"/>
                  </a:lnTo>
                  <a:lnTo>
                    <a:pt x="23" y="16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3"/>
                  </a:lnTo>
                  <a:lnTo>
                    <a:pt x="8" y="8"/>
                  </a:lnTo>
                  <a:lnTo>
                    <a:pt x="15" y="4"/>
                  </a:lnTo>
                  <a:lnTo>
                    <a:pt x="22" y="1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45" y="7"/>
                  </a:lnTo>
                  <a:lnTo>
                    <a:pt x="45" y="7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248">
              <a:extLst>
                <a:ext uri="{FF2B5EF4-FFF2-40B4-BE49-F238E27FC236}">
                  <a16:creationId xmlns:a16="http://schemas.microsoft.com/office/drawing/2014/main" id="{9A21617A-D6D9-4FFA-89D8-87F79AE40325}"/>
                </a:ext>
              </a:extLst>
            </p:cNvPr>
            <p:cNvSpPr/>
            <p:nvPr/>
          </p:nvSpPr>
          <p:spPr bwMode="auto">
            <a:xfrm>
              <a:off x="5768976" y="3811588"/>
              <a:ext cx="22225" cy="95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7" y="0"/>
                </a:cxn>
                <a:cxn ang="0">
                  <a:pos x="38" y="2"/>
                </a:cxn>
                <a:cxn ang="0">
                  <a:pos x="40" y="3"/>
                </a:cxn>
                <a:cxn ang="0">
                  <a:pos x="40" y="7"/>
                </a:cxn>
                <a:cxn ang="0">
                  <a:pos x="38" y="12"/>
                </a:cxn>
                <a:cxn ang="0">
                  <a:pos x="37" y="17"/>
                </a:cxn>
                <a:cxn ang="0">
                  <a:pos x="37" y="17"/>
                </a:cxn>
                <a:cxn ang="0">
                  <a:pos x="17" y="16"/>
                </a:cxn>
                <a:cxn ang="0">
                  <a:pos x="7" y="15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6" y="6"/>
                </a:cxn>
                <a:cxn ang="0">
                  <a:pos x="11" y="4"/>
                </a:cxn>
                <a:cxn ang="0">
                  <a:pos x="16" y="3"/>
                </a:cxn>
                <a:cxn ang="0">
                  <a:pos x="27" y="2"/>
                </a:cxn>
                <a:cxn ang="0">
                  <a:pos x="33" y="1"/>
                </a:cxn>
                <a:cxn ang="0">
                  <a:pos x="37" y="0"/>
                </a:cxn>
                <a:cxn ang="0">
                  <a:pos x="37" y="0"/>
                </a:cxn>
              </a:cxnLst>
              <a:rect l="0" t="0" r="r" b="b"/>
              <a:pathLst>
                <a:path w="40" h="17">
                  <a:moveTo>
                    <a:pt x="37" y="0"/>
                  </a:moveTo>
                  <a:lnTo>
                    <a:pt x="37" y="0"/>
                  </a:lnTo>
                  <a:lnTo>
                    <a:pt x="38" y="2"/>
                  </a:lnTo>
                  <a:lnTo>
                    <a:pt x="40" y="3"/>
                  </a:lnTo>
                  <a:lnTo>
                    <a:pt x="40" y="7"/>
                  </a:lnTo>
                  <a:lnTo>
                    <a:pt x="38" y="12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17" y="16"/>
                  </a:lnTo>
                  <a:lnTo>
                    <a:pt x="7" y="15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6" y="3"/>
                  </a:lnTo>
                  <a:lnTo>
                    <a:pt x="27" y="2"/>
                  </a:lnTo>
                  <a:lnTo>
                    <a:pt x="33" y="1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249">
              <a:extLst>
                <a:ext uri="{FF2B5EF4-FFF2-40B4-BE49-F238E27FC236}">
                  <a16:creationId xmlns:a16="http://schemas.microsoft.com/office/drawing/2014/main" id="{D87A6440-4947-4768-8463-0D205B42317A}"/>
                </a:ext>
              </a:extLst>
            </p:cNvPr>
            <p:cNvSpPr/>
            <p:nvPr/>
          </p:nvSpPr>
          <p:spPr bwMode="auto">
            <a:xfrm>
              <a:off x="5734051" y="3817938"/>
              <a:ext cx="22225" cy="9525"/>
            </a:xfrm>
            <a:custGeom>
              <a:avLst/>
              <a:gdLst/>
              <a:ahLst/>
              <a:cxnLst>
                <a:cxn ang="0">
                  <a:pos x="42" y="15"/>
                </a:cxn>
                <a:cxn ang="0">
                  <a:pos x="42" y="15"/>
                </a:cxn>
                <a:cxn ang="0">
                  <a:pos x="22" y="18"/>
                </a:cxn>
                <a:cxn ang="0">
                  <a:pos x="11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2" y="16"/>
                </a:cxn>
                <a:cxn ang="0">
                  <a:pos x="3" y="12"/>
                </a:cxn>
                <a:cxn ang="0">
                  <a:pos x="6" y="9"/>
                </a:cxn>
                <a:cxn ang="0">
                  <a:pos x="9" y="7"/>
                </a:cxn>
                <a:cxn ang="0">
                  <a:pos x="17" y="3"/>
                </a:cxn>
                <a:cxn ang="0">
                  <a:pos x="25" y="0"/>
                </a:cxn>
                <a:cxn ang="0">
                  <a:pos x="34" y="0"/>
                </a:cxn>
                <a:cxn ang="0">
                  <a:pos x="37" y="0"/>
                </a:cxn>
                <a:cxn ang="0">
                  <a:pos x="40" y="2"/>
                </a:cxn>
                <a:cxn ang="0">
                  <a:pos x="42" y="4"/>
                </a:cxn>
                <a:cxn ang="0">
                  <a:pos x="43" y="6"/>
                </a:cxn>
                <a:cxn ang="0">
                  <a:pos x="43" y="10"/>
                </a:cxn>
                <a:cxn ang="0">
                  <a:pos x="42" y="15"/>
                </a:cxn>
                <a:cxn ang="0">
                  <a:pos x="42" y="15"/>
                </a:cxn>
              </a:cxnLst>
              <a:rect l="0" t="0" r="r" b="b"/>
              <a:pathLst>
                <a:path w="43" h="19">
                  <a:moveTo>
                    <a:pt x="42" y="15"/>
                  </a:moveTo>
                  <a:lnTo>
                    <a:pt x="42" y="15"/>
                  </a:lnTo>
                  <a:lnTo>
                    <a:pt x="22" y="18"/>
                  </a:lnTo>
                  <a:lnTo>
                    <a:pt x="1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3" y="12"/>
                  </a:lnTo>
                  <a:lnTo>
                    <a:pt x="6" y="9"/>
                  </a:lnTo>
                  <a:lnTo>
                    <a:pt x="9" y="7"/>
                  </a:lnTo>
                  <a:lnTo>
                    <a:pt x="17" y="3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3" y="6"/>
                  </a:lnTo>
                  <a:lnTo>
                    <a:pt x="43" y="10"/>
                  </a:lnTo>
                  <a:lnTo>
                    <a:pt x="42" y="15"/>
                  </a:lnTo>
                  <a:lnTo>
                    <a:pt x="42" y="15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250">
              <a:extLst>
                <a:ext uri="{FF2B5EF4-FFF2-40B4-BE49-F238E27FC236}">
                  <a16:creationId xmlns:a16="http://schemas.microsoft.com/office/drawing/2014/main" id="{E3121446-5CD7-474F-9344-8DA723048350}"/>
                </a:ext>
              </a:extLst>
            </p:cNvPr>
            <p:cNvSpPr/>
            <p:nvPr/>
          </p:nvSpPr>
          <p:spPr bwMode="auto">
            <a:xfrm>
              <a:off x="5707063" y="3817938"/>
              <a:ext cx="14288" cy="11113"/>
            </a:xfrm>
            <a:custGeom>
              <a:avLst/>
              <a:gdLst/>
              <a:ahLst/>
              <a:cxnLst>
                <a:cxn ang="0">
                  <a:pos x="28" y="12"/>
                </a:cxn>
                <a:cxn ang="0">
                  <a:pos x="28" y="12"/>
                </a:cxn>
                <a:cxn ang="0">
                  <a:pos x="27" y="15"/>
                </a:cxn>
                <a:cxn ang="0">
                  <a:pos x="26" y="17"/>
                </a:cxn>
                <a:cxn ang="0">
                  <a:pos x="22" y="19"/>
                </a:cxn>
                <a:cxn ang="0">
                  <a:pos x="16" y="20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7" y="15"/>
                </a:cxn>
                <a:cxn ang="0">
                  <a:pos x="2" y="10"/>
                </a:cxn>
                <a:cxn ang="0">
                  <a:pos x="1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7" y="2"/>
                </a:cxn>
                <a:cxn ang="0">
                  <a:pos x="20" y="4"/>
                </a:cxn>
                <a:cxn ang="0">
                  <a:pos x="24" y="6"/>
                </a:cxn>
                <a:cxn ang="0">
                  <a:pos x="27" y="8"/>
                </a:cxn>
                <a:cxn ang="0">
                  <a:pos x="28" y="12"/>
                </a:cxn>
                <a:cxn ang="0">
                  <a:pos x="28" y="12"/>
                </a:cxn>
              </a:cxnLst>
              <a:rect l="0" t="0" r="r" b="b"/>
              <a:pathLst>
                <a:path w="28" h="20">
                  <a:moveTo>
                    <a:pt x="28" y="12"/>
                  </a:moveTo>
                  <a:lnTo>
                    <a:pt x="28" y="12"/>
                  </a:lnTo>
                  <a:lnTo>
                    <a:pt x="27" y="15"/>
                  </a:lnTo>
                  <a:lnTo>
                    <a:pt x="26" y="17"/>
                  </a:lnTo>
                  <a:lnTo>
                    <a:pt x="22" y="19"/>
                  </a:lnTo>
                  <a:lnTo>
                    <a:pt x="16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7" y="15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4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2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251">
              <a:extLst>
                <a:ext uri="{FF2B5EF4-FFF2-40B4-BE49-F238E27FC236}">
                  <a16:creationId xmlns:a16="http://schemas.microsoft.com/office/drawing/2014/main" id="{7B46782B-8B01-4549-A2EE-A70494F63E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3701" y="3829050"/>
              <a:ext cx="33338" cy="30163"/>
            </a:xfrm>
            <a:custGeom>
              <a:avLst/>
              <a:gdLst/>
              <a:ahLst/>
              <a:cxnLst>
                <a:cxn ang="0">
                  <a:pos x="53" y="6"/>
                </a:cxn>
                <a:cxn ang="0">
                  <a:pos x="53" y="6"/>
                </a:cxn>
                <a:cxn ang="0">
                  <a:pos x="59" y="15"/>
                </a:cxn>
                <a:cxn ang="0">
                  <a:pos x="62" y="24"/>
                </a:cxn>
                <a:cxn ang="0">
                  <a:pos x="63" y="31"/>
                </a:cxn>
                <a:cxn ang="0">
                  <a:pos x="62" y="39"/>
                </a:cxn>
                <a:cxn ang="0">
                  <a:pos x="58" y="44"/>
                </a:cxn>
                <a:cxn ang="0">
                  <a:pos x="54" y="49"/>
                </a:cxn>
                <a:cxn ang="0">
                  <a:pos x="47" y="52"/>
                </a:cxn>
                <a:cxn ang="0">
                  <a:pos x="41" y="56"/>
                </a:cxn>
                <a:cxn ang="0">
                  <a:pos x="33" y="57"/>
                </a:cxn>
                <a:cxn ang="0">
                  <a:pos x="26" y="57"/>
                </a:cxn>
                <a:cxn ang="0">
                  <a:pos x="18" y="56"/>
                </a:cxn>
                <a:cxn ang="0">
                  <a:pos x="12" y="52"/>
                </a:cxn>
                <a:cxn ang="0">
                  <a:pos x="7" y="47"/>
                </a:cxn>
                <a:cxn ang="0">
                  <a:pos x="2" y="42"/>
                </a:cxn>
                <a:cxn ang="0">
                  <a:pos x="0" y="33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1" y="18"/>
                </a:cxn>
                <a:cxn ang="0">
                  <a:pos x="2" y="15"/>
                </a:cxn>
                <a:cxn ang="0">
                  <a:pos x="4" y="12"/>
                </a:cxn>
                <a:cxn ang="0">
                  <a:pos x="7" y="9"/>
                </a:cxn>
                <a:cxn ang="0">
                  <a:pos x="12" y="4"/>
                </a:cxn>
                <a:cxn ang="0">
                  <a:pos x="18" y="1"/>
                </a:cxn>
                <a:cxn ang="0">
                  <a:pos x="27" y="0"/>
                </a:cxn>
                <a:cxn ang="0">
                  <a:pos x="35" y="1"/>
                </a:cxn>
                <a:cxn ang="0">
                  <a:pos x="44" y="3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17" y="25"/>
                </a:cxn>
                <a:cxn ang="0">
                  <a:pos x="17" y="25"/>
                </a:cxn>
                <a:cxn ang="0">
                  <a:pos x="18" y="30"/>
                </a:cxn>
                <a:cxn ang="0">
                  <a:pos x="20" y="34"/>
                </a:cxn>
                <a:cxn ang="0">
                  <a:pos x="24" y="37"/>
                </a:cxn>
                <a:cxn ang="0">
                  <a:pos x="27" y="40"/>
                </a:cxn>
                <a:cxn ang="0">
                  <a:pos x="31" y="41"/>
                </a:cxn>
                <a:cxn ang="0">
                  <a:pos x="35" y="41"/>
                </a:cxn>
                <a:cxn ang="0">
                  <a:pos x="41" y="40"/>
                </a:cxn>
                <a:cxn ang="0">
                  <a:pos x="45" y="36"/>
                </a:cxn>
                <a:cxn ang="0">
                  <a:pos x="45" y="36"/>
                </a:cxn>
                <a:cxn ang="0">
                  <a:pos x="45" y="27"/>
                </a:cxn>
                <a:cxn ang="0">
                  <a:pos x="44" y="19"/>
                </a:cxn>
                <a:cxn ang="0">
                  <a:pos x="44" y="19"/>
                </a:cxn>
                <a:cxn ang="0">
                  <a:pos x="35" y="18"/>
                </a:cxn>
                <a:cxn ang="0">
                  <a:pos x="29" y="19"/>
                </a:cxn>
                <a:cxn ang="0">
                  <a:pos x="24" y="21"/>
                </a:cxn>
                <a:cxn ang="0">
                  <a:pos x="17" y="25"/>
                </a:cxn>
                <a:cxn ang="0">
                  <a:pos x="17" y="25"/>
                </a:cxn>
              </a:cxnLst>
              <a:rect l="0" t="0" r="r" b="b"/>
              <a:pathLst>
                <a:path w="63" h="57">
                  <a:moveTo>
                    <a:pt x="53" y="6"/>
                  </a:moveTo>
                  <a:lnTo>
                    <a:pt x="53" y="6"/>
                  </a:lnTo>
                  <a:lnTo>
                    <a:pt x="59" y="15"/>
                  </a:lnTo>
                  <a:lnTo>
                    <a:pt x="62" y="24"/>
                  </a:lnTo>
                  <a:lnTo>
                    <a:pt x="63" y="31"/>
                  </a:lnTo>
                  <a:lnTo>
                    <a:pt x="62" y="39"/>
                  </a:lnTo>
                  <a:lnTo>
                    <a:pt x="58" y="44"/>
                  </a:lnTo>
                  <a:lnTo>
                    <a:pt x="54" y="49"/>
                  </a:lnTo>
                  <a:lnTo>
                    <a:pt x="47" y="52"/>
                  </a:lnTo>
                  <a:lnTo>
                    <a:pt x="41" y="56"/>
                  </a:lnTo>
                  <a:lnTo>
                    <a:pt x="33" y="57"/>
                  </a:lnTo>
                  <a:lnTo>
                    <a:pt x="26" y="57"/>
                  </a:lnTo>
                  <a:lnTo>
                    <a:pt x="18" y="56"/>
                  </a:lnTo>
                  <a:lnTo>
                    <a:pt x="12" y="52"/>
                  </a:lnTo>
                  <a:lnTo>
                    <a:pt x="7" y="47"/>
                  </a:lnTo>
                  <a:lnTo>
                    <a:pt x="2" y="42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8"/>
                  </a:lnTo>
                  <a:lnTo>
                    <a:pt x="2" y="15"/>
                  </a:lnTo>
                  <a:lnTo>
                    <a:pt x="4" y="12"/>
                  </a:lnTo>
                  <a:lnTo>
                    <a:pt x="7" y="9"/>
                  </a:lnTo>
                  <a:lnTo>
                    <a:pt x="12" y="4"/>
                  </a:lnTo>
                  <a:lnTo>
                    <a:pt x="18" y="1"/>
                  </a:lnTo>
                  <a:lnTo>
                    <a:pt x="27" y="0"/>
                  </a:lnTo>
                  <a:lnTo>
                    <a:pt x="35" y="1"/>
                  </a:lnTo>
                  <a:lnTo>
                    <a:pt x="44" y="3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17" y="25"/>
                  </a:moveTo>
                  <a:lnTo>
                    <a:pt x="17" y="25"/>
                  </a:lnTo>
                  <a:lnTo>
                    <a:pt x="18" y="30"/>
                  </a:lnTo>
                  <a:lnTo>
                    <a:pt x="20" y="34"/>
                  </a:lnTo>
                  <a:lnTo>
                    <a:pt x="24" y="37"/>
                  </a:lnTo>
                  <a:lnTo>
                    <a:pt x="27" y="40"/>
                  </a:lnTo>
                  <a:lnTo>
                    <a:pt x="31" y="41"/>
                  </a:lnTo>
                  <a:lnTo>
                    <a:pt x="35" y="41"/>
                  </a:lnTo>
                  <a:lnTo>
                    <a:pt x="41" y="40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27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35" y="18"/>
                  </a:lnTo>
                  <a:lnTo>
                    <a:pt x="29" y="19"/>
                  </a:lnTo>
                  <a:lnTo>
                    <a:pt x="24" y="21"/>
                  </a:lnTo>
                  <a:lnTo>
                    <a:pt x="17" y="25"/>
                  </a:lnTo>
                  <a:lnTo>
                    <a:pt x="17" y="25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252">
              <a:extLst>
                <a:ext uri="{FF2B5EF4-FFF2-40B4-BE49-F238E27FC236}">
                  <a16:creationId xmlns:a16="http://schemas.microsoft.com/office/drawing/2014/main" id="{1CF598F3-51EB-479A-84B8-E9F67CB801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7688" y="3665538"/>
              <a:ext cx="312738" cy="215900"/>
            </a:xfrm>
            <a:custGeom>
              <a:avLst/>
              <a:gdLst/>
              <a:ahLst/>
              <a:cxnLst>
                <a:cxn ang="0">
                  <a:pos x="528" y="66"/>
                </a:cxn>
                <a:cxn ang="0">
                  <a:pos x="536" y="127"/>
                </a:cxn>
                <a:cxn ang="0">
                  <a:pos x="575" y="159"/>
                </a:cxn>
                <a:cxn ang="0">
                  <a:pos x="572" y="214"/>
                </a:cxn>
                <a:cxn ang="0">
                  <a:pos x="576" y="250"/>
                </a:cxn>
                <a:cxn ang="0">
                  <a:pos x="507" y="334"/>
                </a:cxn>
                <a:cxn ang="0">
                  <a:pos x="449" y="321"/>
                </a:cxn>
                <a:cxn ang="0">
                  <a:pos x="370" y="333"/>
                </a:cxn>
                <a:cxn ang="0">
                  <a:pos x="328" y="382"/>
                </a:cxn>
                <a:cxn ang="0">
                  <a:pos x="285" y="353"/>
                </a:cxn>
                <a:cxn ang="0">
                  <a:pos x="242" y="403"/>
                </a:cxn>
                <a:cxn ang="0">
                  <a:pos x="194" y="366"/>
                </a:cxn>
                <a:cxn ang="0">
                  <a:pos x="125" y="360"/>
                </a:cxn>
                <a:cxn ang="0">
                  <a:pos x="57" y="378"/>
                </a:cxn>
                <a:cxn ang="0">
                  <a:pos x="32" y="265"/>
                </a:cxn>
                <a:cxn ang="0">
                  <a:pos x="42" y="216"/>
                </a:cxn>
                <a:cxn ang="0">
                  <a:pos x="1" y="149"/>
                </a:cxn>
                <a:cxn ang="0">
                  <a:pos x="89" y="82"/>
                </a:cxn>
                <a:cxn ang="0">
                  <a:pos x="157" y="97"/>
                </a:cxn>
                <a:cxn ang="0">
                  <a:pos x="244" y="78"/>
                </a:cxn>
                <a:cxn ang="0">
                  <a:pos x="288" y="34"/>
                </a:cxn>
                <a:cxn ang="0">
                  <a:pos x="344" y="55"/>
                </a:cxn>
                <a:cxn ang="0">
                  <a:pos x="401" y="23"/>
                </a:cxn>
                <a:cxn ang="0">
                  <a:pos x="470" y="1"/>
                </a:cxn>
                <a:cxn ang="0">
                  <a:pos x="478" y="73"/>
                </a:cxn>
                <a:cxn ang="0">
                  <a:pos x="511" y="254"/>
                </a:cxn>
                <a:cxn ang="0">
                  <a:pos x="463" y="298"/>
                </a:cxn>
                <a:cxn ang="0">
                  <a:pos x="517" y="302"/>
                </a:cxn>
                <a:cxn ang="0">
                  <a:pos x="532" y="246"/>
                </a:cxn>
                <a:cxn ang="0">
                  <a:pos x="540" y="215"/>
                </a:cxn>
                <a:cxn ang="0">
                  <a:pos x="530" y="181"/>
                </a:cxn>
                <a:cxn ang="0">
                  <a:pos x="512" y="143"/>
                </a:cxn>
                <a:cxn ang="0">
                  <a:pos x="536" y="84"/>
                </a:cxn>
                <a:cxn ang="0">
                  <a:pos x="469" y="24"/>
                </a:cxn>
                <a:cxn ang="0">
                  <a:pos x="62" y="206"/>
                </a:cxn>
                <a:cxn ang="0">
                  <a:pos x="27" y="246"/>
                </a:cxn>
                <a:cxn ang="0">
                  <a:pos x="85" y="267"/>
                </a:cxn>
                <a:cxn ang="0">
                  <a:pos x="65" y="356"/>
                </a:cxn>
                <a:cxn ang="0">
                  <a:pos x="164" y="385"/>
                </a:cxn>
                <a:cxn ang="0">
                  <a:pos x="158" y="331"/>
                </a:cxn>
                <a:cxn ang="0">
                  <a:pos x="102" y="216"/>
                </a:cxn>
                <a:cxn ang="0">
                  <a:pos x="104" y="145"/>
                </a:cxn>
                <a:cxn ang="0">
                  <a:pos x="340" y="94"/>
                </a:cxn>
                <a:cxn ang="0">
                  <a:pos x="381" y="32"/>
                </a:cxn>
                <a:cxn ang="0">
                  <a:pos x="338" y="78"/>
                </a:cxn>
                <a:cxn ang="0">
                  <a:pos x="267" y="92"/>
                </a:cxn>
                <a:cxn ang="0">
                  <a:pos x="179" y="91"/>
                </a:cxn>
                <a:cxn ang="0">
                  <a:pos x="136" y="115"/>
                </a:cxn>
                <a:cxn ang="0">
                  <a:pos x="83" y="139"/>
                </a:cxn>
                <a:cxn ang="0">
                  <a:pos x="37" y="186"/>
                </a:cxn>
                <a:cxn ang="0">
                  <a:pos x="332" y="117"/>
                </a:cxn>
                <a:cxn ang="0">
                  <a:pos x="110" y="189"/>
                </a:cxn>
                <a:cxn ang="0">
                  <a:pos x="128" y="292"/>
                </a:cxn>
                <a:cxn ang="0">
                  <a:pos x="304" y="296"/>
                </a:cxn>
                <a:cxn ang="0">
                  <a:pos x="494" y="248"/>
                </a:cxn>
                <a:cxn ang="0">
                  <a:pos x="464" y="79"/>
                </a:cxn>
                <a:cxn ang="0">
                  <a:pos x="263" y="357"/>
                </a:cxn>
                <a:cxn ang="0">
                  <a:pos x="334" y="360"/>
                </a:cxn>
                <a:cxn ang="0">
                  <a:pos x="396" y="321"/>
                </a:cxn>
                <a:cxn ang="0">
                  <a:pos x="318" y="311"/>
                </a:cxn>
              </a:cxnLst>
              <a:rect l="0" t="0" r="r" b="b"/>
              <a:pathLst>
                <a:path w="590" h="408">
                  <a:moveTo>
                    <a:pt x="479" y="0"/>
                  </a:moveTo>
                  <a:lnTo>
                    <a:pt x="479" y="0"/>
                  </a:lnTo>
                  <a:lnTo>
                    <a:pt x="482" y="5"/>
                  </a:lnTo>
                  <a:lnTo>
                    <a:pt x="485" y="12"/>
                  </a:lnTo>
                  <a:lnTo>
                    <a:pt x="490" y="26"/>
                  </a:lnTo>
                  <a:lnTo>
                    <a:pt x="494" y="40"/>
                  </a:lnTo>
                  <a:lnTo>
                    <a:pt x="496" y="47"/>
                  </a:lnTo>
                  <a:lnTo>
                    <a:pt x="500" y="52"/>
                  </a:lnTo>
                  <a:lnTo>
                    <a:pt x="500" y="52"/>
                  </a:lnTo>
                  <a:lnTo>
                    <a:pt x="511" y="57"/>
                  </a:lnTo>
                  <a:lnTo>
                    <a:pt x="523" y="64"/>
                  </a:lnTo>
                  <a:lnTo>
                    <a:pt x="528" y="66"/>
                  </a:lnTo>
                  <a:lnTo>
                    <a:pt x="536" y="67"/>
                  </a:lnTo>
                  <a:lnTo>
                    <a:pt x="542" y="69"/>
                  </a:lnTo>
                  <a:lnTo>
                    <a:pt x="551" y="69"/>
                  </a:lnTo>
                  <a:lnTo>
                    <a:pt x="551" y="69"/>
                  </a:lnTo>
                  <a:lnTo>
                    <a:pt x="552" y="72"/>
                  </a:lnTo>
                  <a:lnTo>
                    <a:pt x="553" y="76"/>
                  </a:lnTo>
                  <a:lnTo>
                    <a:pt x="553" y="83"/>
                  </a:lnTo>
                  <a:lnTo>
                    <a:pt x="552" y="90"/>
                  </a:lnTo>
                  <a:lnTo>
                    <a:pt x="549" y="97"/>
                  </a:lnTo>
                  <a:lnTo>
                    <a:pt x="541" y="112"/>
                  </a:lnTo>
                  <a:lnTo>
                    <a:pt x="538" y="119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39" y="132"/>
                  </a:lnTo>
                  <a:lnTo>
                    <a:pt x="542" y="136"/>
                  </a:lnTo>
                  <a:lnTo>
                    <a:pt x="546" y="138"/>
                  </a:lnTo>
                  <a:lnTo>
                    <a:pt x="551" y="140"/>
                  </a:lnTo>
                  <a:lnTo>
                    <a:pt x="561" y="142"/>
                  </a:lnTo>
                  <a:lnTo>
                    <a:pt x="573" y="144"/>
                  </a:lnTo>
                  <a:lnTo>
                    <a:pt x="573" y="144"/>
                  </a:lnTo>
                  <a:lnTo>
                    <a:pt x="575" y="148"/>
                  </a:lnTo>
                  <a:lnTo>
                    <a:pt x="576" y="153"/>
                  </a:lnTo>
                  <a:lnTo>
                    <a:pt x="576" y="156"/>
                  </a:lnTo>
                  <a:lnTo>
                    <a:pt x="575" y="159"/>
                  </a:lnTo>
                  <a:lnTo>
                    <a:pt x="572" y="166"/>
                  </a:lnTo>
                  <a:lnTo>
                    <a:pt x="567" y="170"/>
                  </a:lnTo>
                  <a:lnTo>
                    <a:pt x="555" y="179"/>
                  </a:lnTo>
                  <a:lnTo>
                    <a:pt x="550" y="185"/>
                  </a:lnTo>
                  <a:lnTo>
                    <a:pt x="549" y="188"/>
                  </a:lnTo>
                  <a:lnTo>
                    <a:pt x="546" y="191"/>
                  </a:lnTo>
                  <a:lnTo>
                    <a:pt x="546" y="191"/>
                  </a:lnTo>
                  <a:lnTo>
                    <a:pt x="549" y="194"/>
                  </a:lnTo>
                  <a:lnTo>
                    <a:pt x="551" y="199"/>
                  </a:lnTo>
                  <a:lnTo>
                    <a:pt x="557" y="204"/>
                  </a:lnTo>
                  <a:lnTo>
                    <a:pt x="565" y="209"/>
                  </a:lnTo>
                  <a:lnTo>
                    <a:pt x="572" y="214"/>
                  </a:lnTo>
                  <a:lnTo>
                    <a:pt x="580" y="218"/>
                  </a:lnTo>
                  <a:lnTo>
                    <a:pt x="585" y="223"/>
                  </a:lnTo>
                  <a:lnTo>
                    <a:pt x="587" y="225"/>
                  </a:lnTo>
                  <a:lnTo>
                    <a:pt x="589" y="229"/>
                  </a:lnTo>
                  <a:lnTo>
                    <a:pt x="590" y="232"/>
                  </a:lnTo>
                  <a:lnTo>
                    <a:pt x="590" y="236"/>
                  </a:lnTo>
                  <a:lnTo>
                    <a:pt x="590" y="236"/>
                  </a:lnTo>
                  <a:lnTo>
                    <a:pt x="589" y="239"/>
                  </a:lnTo>
                  <a:lnTo>
                    <a:pt x="588" y="243"/>
                  </a:lnTo>
                  <a:lnTo>
                    <a:pt x="586" y="245"/>
                  </a:lnTo>
                  <a:lnTo>
                    <a:pt x="583" y="247"/>
                  </a:lnTo>
                  <a:lnTo>
                    <a:pt x="576" y="250"/>
                  </a:lnTo>
                  <a:lnTo>
                    <a:pt x="568" y="253"/>
                  </a:lnTo>
                  <a:lnTo>
                    <a:pt x="551" y="259"/>
                  </a:lnTo>
                  <a:lnTo>
                    <a:pt x="542" y="262"/>
                  </a:lnTo>
                  <a:lnTo>
                    <a:pt x="536" y="266"/>
                  </a:lnTo>
                  <a:lnTo>
                    <a:pt x="536" y="266"/>
                  </a:lnTo>
                  <a:lnTo>
                    <a:pt x="535" y="289"/>
                  </a:lnTo>
                  <a:lnTo>
                    <a:pt x="532" y="307"/>
                  </a:lnTo>
                  <a:lnTo>
                    <a:pt x="528" y="322"/>
                  </a:lnTo>
                  <a:lnTo>
                    <a:pt x="523" y="338"/>
                  </a:lnTo>
                  <a:lnTo>
                    <a:pt x="523" y="338"/>
                  </a:lnTo>
                  <a:lnTo>
                    <a:pt x="514" y="337"/>
                  </a:lnTo>
                  <a:lnTo>
                    <a:pt x="507" y="334"/>
                  </a:lnTo>
                  <a:lnTo>
                    <a:pt x="501" y="328"/>
                  </a:lnTo>
                  <a:lnTo>
                    <a:pt x="498" y="323"/>
                  </a:lnTo>
                  <a:lnTo>
                    <a:pt x="498" y="323"/>
                  </a:lnTo>
                  <a:lnTo>
                    <a:pt x="490" y="321"/>
                  </a:lnTo>
                  <a:lnTo>
                    <a:pt x="477" y="319"/>
                  </a:lnTo>
                  <a:lnTo>
                    <a:pt x="470" y="318"/>
                  </a:lnTo>
                  <a:lnTo>
                    <a:pt x="465" y="315"/>
                  </a:lnTo>
                  <a:lnTo>
                    <a:pt x="460" y="313"/>
                  </a:lnTo>
                  <a:lnTo>
                    <a:pt x="456" y="309"/>
                  </a:lnTo>
                  <a:lnTo>
                    <a:pt x="456" y="309"/>
                  </a:lnTo>
                  <a:lnTo>
                    <a:pt x="452" y="314"/>
                  </a:lnTo>
                  <a:lnTo>
                    <a:pt x="449" y="321"/>
                  </a:lnTo>
                  <a:lnTo>
                    <a:pt x="443" y="335"/>
                  </a:lnTo>
                  <a:lnTo>
                    <a:pt x="439" y="341"/>
                  </a:lnTo>
                  <a:lnTo>
                    <a:pt x="436" y="348"/>
                  </a:lnTo>
                  <a:lnTo>
                    <a:pt x="431" y="353"/>
                  </a:lnTo>
                  <a:lnTo>
                    <a:pt x="424" y="356"/>
                  </a:lnTo>
                  <a:lnTo>
                    <a:pt x="424" y="356"/>
                  </a:lnTo>
                  <a:lnTo>
                    <a:pt x="403" y="341"/>
                  </a:lnTo>
                  <a:lnTo>
                    <a:pt x="391" y="334"/>
                  </a:lnTo>
                  <a:lnTo>
                    <a:pt x="378" y="328"/>
                  </a:lnTo>
                  <a:lnTo>
                    <a:pt x="378" y="328"/>
                  </a:lnTo>
                  <a:lnTo>
                    <a:pt x="373" y="329"/>
                  </a:lnTo>
                  <a:lnTo>
                    <a:pt x="370" y="333"/>
                  </a:lnTo>
                  <a:lnTo>
                    <a:pt x="365" y="336"/>
                  </a:lnTo>
                  <a:lnTo>
                    <a:pt x="363" y="339"/>
                  </a:lnTo>
                  <a:lnTo>
                    <a:pt x="358" y="349"/>
                  </a:lnTo>
                  <a:lnTo>
                    <a:pt x="354" y="358"/>
                  </a:lnTo>
                  <a:lnTo>
                    <a:pt x="349" y="368"/>
                  </a:lnTo>
                  <a:lnTo>
                    <a:pt x="344" y="375"/>
                  </a:lnTo>
                  <a:lnTo>
                    <a:pt x="342" y="379"/>
                  </a:lnTo>
                  <a:lnTo>
                    <a:pt x="339" y="381"/>
                  </a:lnTo>
                  <a:lnTo>
                    <a:pt x="334" y="382"/>
                  </a:lnTo>
                  <a:lnTo>
                    <a:pt x="331" y="383"/>
                  </a:lnTo>
                  <a:lnTo>
                    <a:pt x="331" y="383"/>
                  </a:lnTo>
                  <a:lnTo>
                    <a:pt x="328" y="382"/>
                  </a:lnTo>
                  <a:lnTo>
                    <a:pt x="325" y="381"/>
                  </a:lnTo>
                  <a:lnTo>
                    <a:pt x="320" y="378"/>
                  </a:lnTo>
                  <a:lnTo>
                    <a:pt x="316" y="372"/>
                  </a:lnTo>
                  <a:lnTo>
                    <a:pt x="313" y="367"/>
                  </a:lnTo>
                  <a:lnTo>
                    <a:pt x="310" y="360"/>
                  </a:lnTo>
                  <a:lnTo>
                    <a:pt x="305" y="355"/>
                  </a:lnTo>
                  <a:lnTo>
                    <a:pt x="300" y="351"/>
                  </a:lnTo>
                  <a:lnTo>
                    <a:pt x="297" y="350"/>
                  </a:lnTo>
                  <a:lnTo>
                    <a:pt x="294" y="349"/>
                  </a:lnTo>
                  <a:lnTo>
                    <a:pt x="294" y="349"/>
                  </a:lnTo>
                  <a:lnTo>
                    <a:pt x="288" y="350"/>
                  </a:lnTo>
                  <a:lnTo>
                    <a:pt x="285" y="353"/>
                  </a:lnTo>
                  <a:lnTo>
                    <a:pt x="281" y="355"/>
                  </a:lnTo>
                  <a:lnTo>
                    <a:pt x="279" y="359"/>
                  </a:lnTo>
                  <a:lnTo>
                    <a:pt x="272" y="368"/>
                  </a:lnTo>
                  <a:lnTo>
                    <a:pt x="268" y="376"/>
                  </a:lnTo>
                  <a:lnTo>
                    <a:pt x="264" y="386"/>
                  </a:lnTo>
                  <a:lnTo>
                    <a:pt x="258" y="395"/>
                  </a:lnTo>
                  <a:lnTo>
                    <a:pt x="256" y="398"/>
                  </a:lnTo>
                  <a:lnTo>
                    <a:pt x="253" y="400"/>
                  </a:lnTo>
                  <a:lnTo>
                    <a:pt x="250" y="402"/>
                  </a:lnTo>
                  <a:lnTo>
                    <a:pt x="247" y="403"/>
                  </a:lnTo>
                  <a:lnTo>
                    <a:pt x="247" y="403"/>
                  </a:lnTo>
                  <a:lnTo>
                    <a:pt x="242" y="403"/>
                  </a:lnTo>
                  <a:lnTo>
                    <a:pt x="238" y="401"/>
                  </a:lnTo>
                  <a:lnTo>
                    <a:pt x="235" y="397"/>
                  </a:lnTo>
                  <a:lnTo>
                    <a:pt x="232" y="393"/>
                  </a:lnTo>
                  <a:lnTo>
                    <a:pt x="225" y="383"/>
                  </a:lnTo>
                  <a:lnTo>
                    <a:pt x="222" y="378"/>
                  </a:lnTo>
                  <a:lnTo>
                    <a:pt x="219" y="373"/>
                  </a:lnTo>
                  <a:lnTo>
                    <a:pt x="219" y="373"/>
                  </a:lnTo>
                  <a:lnTo>
                    <a:pt x="211" y="372"/>
                  </a:lnTo>
                  <a:lnTo>
                    <a:pt x="205" y="371"/>
                  </a:lnTo>
                  <a:lnTo>
                    <a:pt x="199" y="369"/>
                  </a:lnTo>
                  <a:lnTo>
                    <a:pt x="194" y="366"/>
                  </a:lnTo>
                  <a:lnTo>
                    <a:pt x="194" y="366"/>
                  </a:lnTo>
                  <a:lnTo>
                    <a:pt x="179" y="386"/>
                  </a:lnTo>
                  <a:lnTo>
                    <a:pt x="171" y="397"/>
                  </a:lnTo>
                  <a:lnTo>
                    <a:pt x="164" y="408"/>
                  </a:lnTo>
                  <a:lnTo>
                    <a:pt x="164" y="408"/>
                  </a:lnTo>
                  <a:lnTo>
                    <a:pt x="160" y="405"/>
                  </a:lnTo>
                  <a:lnTo>
                    <a:pt x="157" y="404"/>
                  </a:lnTo>
                  <a:lnTo>
                    <a:pt x="151" y="399"/>
                  </a:lnTo>
                  <a:lnTo>
                    <a:pt x="146" y="393"/>
                  </a:lnTo>
                  <a:lnTo>
                    <a:pt x="143" y="385"/>
                  </a:lnTo>
                  <a:lnTo>
                    <a:pt x="135" y="371"/>
                  </a:lnTo>
                  <a:lnTo>
                    <a:pt x="130" y="365"/>
                  </a:lnTo>
                  <a:lnTo>
                    <a:pt x="125" y="360"/>
                  </a:lnTo>
                  <a:lnTo>
                    <a:pt x="125" y="360"/>
                  </a:lnTo>
                  <a:lnTo>
                    <a:pt x="120" y="359"/>
                  </a:lnTo>
                  <a:lnTo>
                    <a:pt x="116" y="359"/>
                  </a:lnTo>
                  <a:lnTo>
                    <a:pt x="108" y="360"/>
                  </a:lnTo>
                  <a:lnTo>
                    <a:pt x="101" y="364"/>
                  </a:lnTo>
                  <a:lnTo>
                    <a:pt x="93" y="368"/>
                  </a:lnTo>
                  <a:lnTo>
                    <a:pt x="86" y="372"/>
                  </a:lnTo>
                  <a:lnTo>
                    <a:pt x="77" y="375"/>
                  </a:lnTo>
                  <a:lnTo>
                    <a:pt x="68" y="378"/>
                  </a:lnTo>
                  <a:lnTo>
                    <a:pt x="62" y="378"/>
                  </a:lnTo>
                  <a:lnTo>
                    <a:pt x="57" y="378"/>
                  </a:lnTo>
                  <a:lnTo>
                    <a:pt x="57" y="378"/>
                  </a:lnTo>
                  <a:lnTo>
                    <a:pt x="54" y="372"/>
                  </a:lnTo>
                  <a:lnTo>
                    <a:pt x="50" y="369"/>
                  </a:lnTo>
                  <a:lnTo>
                    <a:pt x="50" y="369"/>
                  </a:lnTo>
                  <a:lnTo>
                    <a:pt x="50" y="357"/>
                  </a:lnTo>
                  <a:lnTo>
                    <a:pt x="52" y="344"/>
                  </a:lnTo>
                  <a:lnTo>
                    <a:pt x="57" y="321"/>
                  </a:lnTo>
                  <a:lnTo>
                    <a:pt x="61" y="299"/>
                  </a:lnTo>
                  <a:lnTo>
                    <a:pt x="62" y="289"/>
                  </a:lnTo>
                  <a:lnTo>
                    <a:pt x="62" y="279"/>
                  </a:lnTo>
                  <a:lnTo>
                    <a:pt x="62" y="279"/>
                  </a:lnTo>
                  <a:lnTo>
                    <a:pt x="47" y="273"/>
                  </a:lnTo>
                  <a:lnTo>
                    <a:pt x="32" y="265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0" y="248"/>
                  </a:lnTo>
                  <a:lnTo>
                    <a:pt x="0" y="244"/>
                  </a:lnTo>
                  <a:lnTo>
                    <a:pt x="1" y="239"/>
                  </a:lnTo>
                  <a:lnTo>
                    <a:pt x="4" y="236"/>
                  </a:lnTo>
                  <a:lnTo>
                    <a:pt x="8" y="231"/>
                  </a:lnTo>
                  <a:lnTo>
                    <a:pt x="14" y="228"/>
                  </a:lnTo>
                  <a:lnTo>
                    <a:pt x="21" y="224"/>
                  </a:lnTo>
                  <a:lnTo>
                    <a:pt x="28" y="221"/>
                  </a:lnTo>
                  <a:lnTo>
                    <a:pt x="36" y="219"/>
                  </a:lnTo>
                  <a:lnTo>
                    <a:pt x="42" y="216"/>
                  </a:lnTo>
                  <a:lnTo>
                    <a:pt x="42" y="216"/>
                  </a:lnTo>
                  <a:lnTo>
                    <a:pt x="39" y="213"/>
                  </a:lnTo>
                  <a:lnTo>
                    <a:pt x="36" y="208"/>
                  </a:lnTo>
                  <a:lnTo>
                    <a:pt x="30" y="199"/>
                  </a:lnTo>
                  <a:lnTo>
                    <a:pt x="24" y="188"/>
                  </a:lnTo>
                  <a:lnTo>
                    <a:pt x="17" y="178"/>
                  </a:lnTo>
                  <a:lnTo>
                    <a:pt x="17" y="178"/>
                  </a:lnTo>
                  <a:lnTo>
                    <a:pt x="10" y="169"/>
                  </a:lnTo>
                  <a:lnTo>
                    <a:pt x="6" y="164"/>
                  </a:lnTo>
                  <a:lnTo>
                    <a:pt x="2" y="159"/>
                  </a:lnTo>
                  <a:lnTo>
                    <a:pt x="1" y="155"/>
                  </a:lnTo>
                  <a:lnTo>
                    <a:pt x="1" y="149"/>
                  </a:lnTo>
                  <a:lnTo>
                    <a:pt x="5" y="143"/>
                  </a:lnTo>
                  <a:lnTo>
                    <a:pt x="10" y="137"/>
                  </a:lnTo>
                  <a:lnTo>
                    <a:pt x="10" y="137"/>
                  </a:lnTo>
                  <a:lnTo>
                    <a:pt x="40" y="138"/>
                  </a:lnTo>
                  <a:lnTo>
                    <a:pt x="53" y="139"/>
                  </a:lnTo>
                  <a:lnTo>
                    <a:pt x="65" y="141"/>
                  </a:lnTo>
                  <a:lnTo>
                    <a:pt x="65" y="141"/>
                  </a:lnTo>
                  <a:lnTo>
                    <a:pt x="70" y="125"/>
                  </a:lnTo>
                  <a:lnTo>
                    <a:pt x="75" y="106"/>
                  </a:lnTo>
                  <a:lnTo>
                    <a:pt x="78" y="97"/>
                  </a:lnTo>
                  <a:lnTo>
                    <a:pt x="84" y="88"/>
                  </a:lnTo>
                  <a:lnTo>
                    <a:pt x="89" y="82"/>
                  </a:lnTo>
                  <a:lnTo>
                    <a:pt x="92" y="79"/>
                  </a:lnTo>
                  <a:lnTo>
                    <a:pt x="97" y="77"/>
                  </a:lnTo>
                  <a:lnTo>
                    <a:pt x="97" y="77"/>
                  </a:lnTo>
                  <a:lnTo>
                    <a:pt x="104" y="79"/>
                  </a:lnTo>
                  <a:lnTo>
                    <a:pt x="111" y="82"/>
                  </a:lnTo>
                  <a:lnTo>
                    <a:pt x="125" y="91"/>
                  </a:lnTo>
                  <a:lnTo>
                    <a:pt x="131" y="95"/>
                  </a:lnTo>
                  <a:lnTo>
                    <a:pt x="137" y="98"/>
                  </a:lnTo>
                  <a:lnTo>
                    <a:pt x="144" y="99"/>
                  </a:lnTo>
                  <a:lnTo>
                    <a:pt x="150" y="99"/>
                  </a:lnTo>
                  <a:lnTo>
                    <a:pt x="150" y="99"/>
                  </a:lnTo>
                  <a:lnTo>
                    <a:pt x="157" y="97"/>
                  </a:lnTo>
                  <a:lnTo>
                    <a:pt x="162" y="93"/>
                  </a:lnTo>
                  <a:lnTo>
                    <a:pt x="166" y="87"/>
                  </a:lnTo>
                  <a:lnTo>
                    <a:pt x="169" y="82"/>
                  </a:lnTo>
                  <a:lnTo>
                    <a:pt x="175" y="68"/>
                  </a:lnTo>
                  <a:lnTo>
                    <a:pt x="180" y="56"/>
                  </a:lnTo>
                  <a:lnTo>
                    <a:pt x="180" y="56"/>
                  </a:lnTo>
                  <a:lnTo>
                    <a:pt x="191" y="57"/>
                  </a:lnTo>
                  <a:lnTo>
                    <a:pt x="201" y="62"/>
                  </a:lnTo>
                  <a:lnTo>
                    <a:pt x="218" y="70"/>
                  </a:lnTo>
                  <a:lnTo>
                    <a:pt x="226" y="73"/>
                  </a:lnTo>
                  <a:lnTo>
                    <a:pt x="235" y="77"/>
                  </a:lnTo>
                  <a:lnTo>
                    <a:pt x="244" y="78"/>
                  </a:lnTo>
                  <a:lnTo>
                    <a:pt x="249" y="78"/>
                  </a:lnTo>
                  <a:lnTo>
                    <a:pt x="254" y="77"/>
                  </a:lnTo>
                  <a:lnTo>
                    <a:pt x="254" y="77"/>
                  </a:lnTo>
                  <a:lnTo>
                    <a:pt x="258" y="73"/>
                  </a:lnTo>
                  <a:lnTo>
                    <a:pt x="262" y="68"/>
                  </a:lnTo>
                  <a:lnTo>
                    <a:pt x="267" y="58"/>
                  </a:lnTo>
                  <a:lnTo>
                    <a:pt x="271" y="47"/>
                  </a:lnTo>
                  <a:lnTo>
                    <a:pt x="274" y="35"/>
                  </a:lnTo>
                  <a:lnTo>
                    <a:pt x="274" y="35"/>
                  </a:lnTo>
                  <a:lnTo>
                    <a:pt x="280" y="34"/>
                  </a:lnTo>
                  <a:lnTo>
                    <a:pt x="284" y="34"/>
                  </a:lnTo>
                  <a:lnTo>
                    <a:pt x="288" y="34"/>
                  </a:lnTo>
                  <a:lnTo>
                    <a:pt x="293" y="35"/>
                  </a:lnTo>
                  <a:lnTo>
                    <a:pt x="300" y="39"/>
                  </a:lnTo>
                  <a:lnTo>
                    <a:pt x="308" y="45"/>
                  </a:lnTo>
                  <a:lnTo>
                    <a:pt x="314" y="51"/>
                  </a:lnTo>
                  <a:lnTo>
                    <a:pt x="322" y="55"/>
                  </a:lnTo>
                  <a:lnTo>
                    <a:pt x="326" y="57"/>
                  </a:lnTo>
                  <a:lnTo>
                    <a:pt x="329" y="58"/>
                  </a:lnTo>
                  <a:lnTo>
                    <a:pt x="333" y="58"/>
                  </a:lnTo>
                  <a:lnTo>
                    <a:pt x="339" y="57"/>
                  </a:lnTo>
                  <a:lnTo>
                    <a:pt x="339" y="57"/>
                  </a:lnTo>
                  <a:lnTo>
                    <a:pt x="342" y="56"/>
                  </a:lnTo>
                  <a:lnTo>
                    <a:pt x="344" y="55"/>
                  </a:lnTo>
                  <a:lnTo>
                    <a:pt x="346" y="51"/>
                  </a:lnTo>
                  <a:lnTo>
                    <a:pt x="348" y="45"/>
                  </a:lnTo>
                  <a:lnTo>
                    <a:pt x="352" y="39"/>
                  </a:lnTo>
                  <a:lnTo>
                    <a:pt x="352" y="39"/>
                  </a:lnTo>
                  <a:lnTo>
                    <a:pt x="358" y="31"/>
                  </a:lnTo>
                  <a:lnTo>
                    <a:pt x="365" y="22"/>
                  </a:lnTo>
                  <a:lnTo>
                    <a:pt x="373" y="13"/>
                  </a:lnTo>
                  <a:lnTo>
                    <a:pt x="378" y="5"/>
                  </a:lnTo>
                  <a:lnTo>
                    <a:pt x="378" y="5"/>
                  </a:lnTo>
                  <a:lnTo>
                    <a:pt x="385" y="8"/>
                  </a:lnTo>
                  <a:lnTo>
                    <a:pt x="391" y="13"/>
                  </a:lnTo>
                  <a:lnTo>
                    <a:pt x="401" y="23"/>
                  </a:lnTo>
                  <a:lnTo>
                    <a:pt x="406" y="28"/>
                  </a:lnTo>
                  <a:lnTo>
                    <a:pt x="411" y="34"/>
                  </a:lnTo>
                  <a:lnTo>
                    <a:pt x="418" y="37"/>
                  </a:lnTo>
                  <a:lnTo>
                    <a:pt x="426" y="39"/>
                  </a:lnTo>
                  <a:lnTo>
                    <a:pt x="426" y="39"/>
                  </a:lnTo>
                  <a:lnTo>
                    <a:pt x="434" y="34"/>
                  </a:lnTo>
                  <a:lnTo>
                    <a:pt x="439" y="28"/>
                  </a:lnTo>
                  <a:lnTo>
                    <a:pt x="450" y="15"/>
                  </a:lnTo>
                  <a:lnTo>
                    <a:pt x="455" y="8"/>
                  </a:lnTo>
                  <a:lnTo>
                    <a:pt x="462" y="3"/>
                  </a:lnTo>
                  <a:lnTo>
                    <a:pt x="466" y="2"/>
                  </a:lnTo>
                  <a:lnTo>
                    <a:pt x="470" y="1"/>
                  </a:lnTo>
                  <a:lnTo>
                    <a:pt x="475" y="0"/>
                  </a:lnTo>
                  <a:lnTo>
                    <a:pt x="479" y="0"/>
                  </a:lnTo>
                  <a:lnTo>
                    <a:pt x="479" y="0"/>
                  </a:lnTo>
                  <a:close/>
                  <a:moveTo>
                    <a:pt x="438" y="54"/>
                  </a:moveTo>
                  <a:lnTo>
                    <a:pt x="438" y="54"/>
                  </a:lnTo>
                  <a:lnTo>
                    <a:pt x="452" y="55"/>
                  </a:lnTo>
                  <a:lnTo>
                    <a:pt x="466" y="57"/>
                  </a:lnTo>
                  <a:lnTo>
                    <a:pt x="466" y="57"/>
                  </a:lnTo>
                  <a:lnTo>
                    <a:pt x="469" y="64"/>
                  </a:lnTo>
                  <a:lnTo>
                    <a:pt x="473" y="68"/>
                  </a:lnTo>
                  <a:lnTo>
                    <a:pt x="476" y="72"/>
                  </a:lnTo>
                  <a:lnTo>
                    <a:pt x="478" y="73"/>
                  </a:lnTo>
                  <a:lnTo>
                    <a:pt x="481" y="75"/>
                  </a:lnTo>
                  <a:lnTo>
                    <a:pt x="481" y="75"/>
                  </a:lnTo>
                  <a:lnTo>
                    <a:pt x="495" y="133"/>
                  </a:lnTo>
                  <a:lnTo>
                    <a:pt x="509" y="193"/>
                  </a:lnTo>
                  <a:lnTo>
                    <a:pt x="509" y="193"/>
                  </a:lnTo>
                  <a:lnTo>
                    <a:pt x="512" y="206"/>
                  </a:lnTo>
                  <a:lnTo>
                    <a:pt x="514" y="221"/>
                  </a:lnTo>
                  <a:lnTo>
                    <a:pt x="515" y="234"/>
                  </a:lnTo>
                  <a:lnTo>
                    <a:pt x="515" y="244"/>
                  </a:lnTo>
                  <a:lnTo>
                    <a:pt x="515" y="244"/>
                  </a:lnTo>
                  <a:lnTo>
                    <a:pt x="513" y="249"/>
                  </a:lnTo>
                  <a:lnTo>
                    <a:pt x="511" y="254"/>
                  </a:lnTo>
                  <a:lnTo>
                    <a:pt x="509" y="259"/>
                  </a:lnTo>
                  <a:lnTo>
                    <a:pt x="506" y="262"/>
                  </a:lnTo>
                  <a:lnTo>
                    <a:pt x="499" y="268"/>
                  </a:lnTo>
                  <a:lnTo>
                    <a:pt x="491" y="274"/>
                  </a:lnTo>
                  <a:lnTo>
                    <a:pt x="481" y="278"/>
                  </a:lnTo>
                  <a:lnTo>
                    <a:pt x="470" y="281"/>
                  </a:lnTo>
                  <a:lnTo>
                    <a:pt x="449" y="287"/>
                  </a:lnTo>
                  <a:lnTo>
                    <a:pt x="449" y="287"/>
                  </a:lnTo>
                  <a:lnTo>
                    <a:pt x="452" y="288"/>
                  </a:lnTo>
                  <a:lnTo>
                    <a:pt x="455" y="289"/>
                  </a:lnTo>
                  <a:lnTo>
                    <a:pt x="459" y="293"/>
                  </a:lnTo>
                  <a:lnTo>
                    <a:pt x="463" y="298"/>
                  </a:lnTo>
                  <a:lnTo>
                    <a:pt x="465" y="300"/>
                  </a:lnTo>
                  <a:lnTo>
                    <a:pt x="468" y="302"/>
                  </a:lnTo>
                  <a:lnTo>
                    <a:pt x="468" y="302"/>
                  </a:lnTo>
                  <a:lnTo>
                    <a:pt x="473" y="304"/>
                  </a:lnTo>
                  <a:lnTo>
                    <a:pt x="479" y="305"/>
                  </a:lnTo>
                  <a:lnTo>
                    <a:pt x="490" y="306"/>
                  </a:lnTo>
                  <a:lnTo>
                    <a:pt x="501" y="307"/>
                  </a:lnTo>
                  <a:lnTo>
                    <a:pt x="507" y="308"/>
                  </a:lnTo>
                  <a:lnTo>
                    <a:pt x="511" y="309"/>
                  </a:lnTo>
                  <a:lnTo>
                    <a:pt x="511" y="309"/>
                  </a:lnTo>
                  <a:lnTo>
                    <a:pt x="515" y="306"/>
                  </a:lnTo>
                  <a:lnTo>
                    <a:pt x="517" y="302"/>
                  </a:lnTo>
                  <a:lnTo>
                    <a:pt x="519" y="298"/>
                  </a:lnTo>
                  <a:lnTo>
                    <a:pt x="520" y="294"/>
                  </a:lnTo>
                  <a:lnTo>
                    <a:pt x="520" y="284"/>
                  </a:lnTo>
                  <a:lnTo>
                    <a:pt x="517" y="276"/>
                  </a:lnTo>
                  <a:lnTo>
                    <a:pt x="515" y="267"/>
                  </a:lnTo>
                  <a:lnTo>
                    <a:pt x="514" y="259"/>
                  </a:lnTo>
                  <a:lnTo>
                    <a:pt x="515" y="254"/>
                  </a:lnTo>
                  <a:lnTo>
                    <a:pt x="515" y="251"/>
                  </a:lnTo>
                  <a:lnTo>
                    <a:pt x="517" y="248"/>
                  </a:lnTo>
                  <a:lnTo>
                    <a:pt x="521" y="246"/>
                  </a:lnTo>
                  <a:lnTo>
                    <a:pt x="521" y="246"/>
                  </a:lnTo>
                  <a:lnTo>
                    <a:pt x="532" y="246"/>
                  </a:lnTo>
                  <a:lnTo>
                    <a:pt x="539" y="245"/>
                  </a:lnTo>
                  <a:lnTo>
                    <a:pt x="545" y="243"/>
                  </a:lnTo>
                  <a:lnTo>
                    <a:pt x="552" y="240"/>
                  </a:lnTo>
                  <a:lnTo>
                    <a:pt x="557" y="237"/>
                  </a:lnTo>
                  <a:lnTo>
                    <a:pt x="561" y="233"/>
                  </a:lnTo>
                  <a:lnTo>
                    <a:pt x="564" y="229"/>
                  </a:lnTo>
                  <a:lnTo>
                    <a:pt x="564" y="229"/>
                  </a:lnTo>
                  <a:lnTo>
                    <a:pt x="561" y="225"/>
                  </a:lnTo>
                  <a:lnTo>
                    <a:pt x="559" y="223"/>
                  </a:lnTo>
                  <a:lnTo>
                    <a:pt x="554" y="219"/>
                  </a:lnTo>
                  <a:lnTo>
                    <a:pt x="546" y="217"/>
                  </a:lnTo>
                  <a:lnTo>
                    <a:pt x="540" y="215"/>
                  </a:lnTo>
                  <a:lnTo>
                    <a:pt x="532" y="213"/>
                  </a:lnTo>
                  <a:lnTo>
                    <a:pt x="526" y="210"/>
                  </a:lnTo>
                  <a:lnTo>
                    <a:pt x="522" y="207"/>
                  </a:lnTo>
                  <a:lnTo>
                    <a:pt x="520" y="205"/>
                  </a:lnTo>
                  <a:lnTo>
                    <a:pt x="519" y="202"/>
                  </a:lnTo>
                  <a:lnTo>
                    <a:pt x="519" y="202"/>
                  </a:lnTo>
                  <a:lnTo>
                    <a:pt x="517" y="199"/>
                  </a:lnTo>
                  <a:lnTo>
                    <a:pt x="519" y="196"/>
                  </a:lnTo>
                  <a:lnTo>
                    <a:pt x="519" y="192"/>
                  </a:lnTo>
                  <a:lnTo>
                    <a:pt x="521" y="189"/>
                  </a:lnTo>
                  <a:lnTo>
                    <a:pt x="525" y="185"/>
                  </a:lnTo>
                  <a:lnTo>
                    <a:pt x="530" y="181"/>
                  </a:lnTo>
                  <a:lnTo>
                    <a:pt x="537" y="176"/>
                  </a:lnTo>
                  <a:lnTo>
                    <a:pt x="542" y="172"/>
                  </a:lnTo>
                  <a:lnTo>
                    <a:pt x="546" y="166"/>
                  </a:lnTo>
                  <a:lnTo>
                    <a:pt x="549" y="161"/>
                  </a:lnTo>
                  <a:lnTo>
                    <a:pt x="549" y="157"/>
                  </a:lnTo>
                  <a:lnTo>
                    <a:pt x="549" y="157"/>
                  </a:lnTo>
                  <a:lnTo>
                    <a:pt x="543" y="154"/>
                  </a:lnTo>
                  <a:lnTo>
                    <a:pt x="537" y="152"/>
                  </a:lnTo>
                  <a:lnTo>
                    <a:pt x="523" y="149"/>
                  </a:lnTo>
                  <a:lnTo>
                    <a:pt x="516" y="147"/>
                  </a:lnTo>
                  <a:lnTo>
                    <a:pt x="514" y="145"/>
                  </a:lnTo>
                  <a:lnTo>
                    <a:pt x="512" y="143"/>
                  </a:lnTo>
                  <a:lnTo>
                    <a:pt x="510" y="141"/>
                  </a:lnTo>
                  <a:lnTo>
                    <a:pt x="509" y="138"/>
                  </a:lnTo>
                  <a:lnTo>
                    <a:pt x="509" y="133"/>
                  </a:lnTo>
                  <a:lnTo>
                    <a:pt x="509" y="129"/>
                  </a:lnTo>
                  <a:lnTo>
                    <a:pt x="509" y="129"/>
                  </a:lnTo>
                  <a:lnTo>
                    <a:pt x="514" y="126"/>
                  </a:lnTo>
                  <a:lnTo>
                    <a:pt x="519" y="122"/>
                  </a:lnTo>
                  <a:lnTo>
                    <a:pt x="523" y="116"/>
                  </a:lnTo>
                  <a:lnTo>
                    <a:pt x="526" y="111"/>
                  </a:lnTo>
                  <a:lnTo>
                    <a:pt x="531" y="98"/>
                  </a:lnTo>
                  <a:lnTo>
                    <a:pt x="536" y="84"/>
                  </a:lnTo>
                  <a:lnTo>
                    <a:pt x="536" y="84"/>
                  </a:lnTo>
                  <a:lnTo>
                    <a:pt x="525" y="81"/>
                  </a:lnTo>
                  <a:lnTo>
                    <a:pt x="516" y="79"/>
                  </a:lnTo>
                  <a:lnTo>
                    <a:pt x="509" y="79"/>
                  </a:lnTo>
                  <a:lnTo>
                    <a:pt x="500" y="80"/>
                  </a:lnTo>
                  <a:lnTo>
                    <a:pt x="500" y="80"/>
                  </a:lnTo>
                  <a:lnTo>
                    <a:pt x="495" y="75"/>
                  </a:lnTo>
                  <a:lnTo>
                    <a:pt x="491" y="68"/>
                  </a:lnTo>
                  <a:lnTo>
                    <a:pt x="484" y="53"/>
                  </a:lnTo>
                  <a:lnTo>
                    <a:pt x="478" y="38"/>
                  </a:lnTo>
                  <a:lnTo>
                    <a:pt x="474" y="31"/>
                  </a:lnTo>
                  <a:lnTo>
                    <a:pt x="469" y="24"/>
                  </a:lnTo>
                  <a:lnTo>
                    <a:pt x="469" y="24"/>
                  </a:lnTo>
                  <a:lnTo>
                    <a:pt x="460" y="30"/>
                  </a:lnTo>
                  <a:lnTo>
                    <a:pt x="451" y="37"/>
                  </a:lnTo>
                  <a:lnTo>
                    <a:pt x="445" y="45"/>
                  </a:lnTo>
                  <a:lnTo>
                    <a:pt x="438" y="54"/>
                  </a:lnTo>
                  <a:lnTo>
                    <a:pt x="438" y="54"/>
                  </a:lnTo>
                  <a:close/>
                  <a:moveTo>
                    <a:pt x="57" y="202"/>
                  </a:moveTo>
                  <a:lnTo>
                    <a:pt x="57" y="202"/>
                  </a:lnTo>
                  <a:lnTo>
                    <a:pt x="55" y="202"/>
                  </a:lnTo>
                  <a:lnTo>
                    <a:pt x="55" y="201"/>
                  </a:lnTo>
                  <a:lnTo>
                    <a:pt x="55" y="201"/>
                  </a:lnTo>
                  <a:lnTo>
                    <a:pt x="59" y="203"/>
                  </a:lnTo>
                  <a:lnTo>
                    <a:pt x="62" y="206"/>
                  </a:lnTo>
                  <a:lnTo>
                    <a:pt x="66" y="210"/>
                  </a:lnTo>
                  <a:lnTo>
                    <a:pt x="67" y="215"/>
                  </a:lnTo>
                  <a:lnTo>
                    <a:pt x="67" y="219"/>
                  </a:lnTo>
                  <a:lnTo>
                    <a:pt x="66" y="223"/>
                  </a:lnTo>
                  <a:lnTo>
                    <a:pt x="65" y="227"/>
                  </a:lnTo>
                  <a:lnTo>
                    <a:pt x="62" y="229"/>
                  </a:lnTo>
                  <a:lnTo>
                    <a:pt x="62" y="229"/>
                  </a:lnTo>
                  <a:lnTo>
                    <a:pt x="52" y="231"/>
                  </a:lnTo>
                  <a:lnTo>
                    <a:pt x="41" y="234"/>
                  </a:lnTo>
                  <a:lnTo>
                    <a:pt x="32" y="239"/>
                  </a:lnTo>
                  <a:lnTo>
                    <a:pt x="29" y="242"/>
                  </a:lnTo>
                  <a:lnTo>
                    <a:pt x="27" y="246"/>
                  </a:lnTo>
                  <a:lnTo>
                    <a:pt x="27" y="246"/>
                  </a:lnTo>
                  <a:lnTo>
                    <a:pt x="32" y="249"/>
                  </a:lnTo>
                  <a:lnTo>
                    <a:pt x="38" y="252"/>
                  </a:lnTo>
                  <a:lnTo>
                    <a:pt x="44" y="255"/>
                  </a:lnTo>
                  <a:lnTo>
                    <a:pt x="52" y="258"/>
                  </a:lnTo>
                  <a:lnTo>
                    <a:pt x="58" y="259"/>
                  </a:lnTo>
                  <a:lnTo>
                    <a:pt x="66" y="260"/>
                  </a:lnTo>
                  <a:lnTo>
                    <a:pt x="73" y="260"/>
                  </a:lnTo>
                  <a:lnTo>
                    <a:pt x="80" y="259"/>
                  </a:lnTo>
                  <a:lnTo>
                    <a:pt x="80" y="259"/>
                  </a:lnTo>
                  <a:lnTo>
                    <a:pt x="83" y="263"/>
                  </a:lnTo>
                  <a:lnTo>
                    <a:pt x="85" y="267"/>
                  </a:lnTo>
                  <a:lnTo>
                    <a:pt x="85" y="273"/>
                  </a:lnTo>
                  <a:lnTo>
                    <a:pt x="83" y="278"/>
                  </a:lnTo>
                  <a:lnTo>
                    <a:pt x="77" y="288"/>
                  </a:lnTo>
                  <a:lnTo>
                    <a:pt x="73" y="294"/>
                  </a:lnTo>
                  <a:lnTo>
                    <a:pt x="73" y="294"/>
                  </a:lnTo>
                  <a:lnTo>
                    <a:pt x="71" y="302"/>
                  </a:lnTo>
                  <a:lnTo>
                    <a:pt x="70" y="309"/>
                  </a:lnTo>
                  <a:lnTo>
                    <a:pt x="68" y="325"/>
                  </a:lnTo>
                  <a:lnTo>
                    <a:pt x="67" y="342"/>
                  </a:lnTo>
                  <a:lnTo>
                    <a:pt x="66" y="350"/>
                  </a:lnTo>
                  <a:lnTo>
                    <a:pt x="65" y="356"/>
                  </a:lnTo>
                  <a:lnTo>
                    <a:pt x="65" y="356"/>
                  </a:lnTo>
                  <a:lnTo>
                    <a:pt x="69" y="357"/>
                  </a:lnTo>
                  <a:lnTo>
                    <a:pt x="73" y="358"/>
                  </a:lnTo>
                  <a:lnTo>
                    <a:pt x="81" y="356"/>
                  </a:lnTo>
                  <a:lnTo>
                    <a:pt x="88" y="353"/>
                  </a:lnTo>
                  <a:lnTo>
                    <a:pt x="96" y="349"/>
                  </a:lnTo>
                  <a:lnTo>
                    <a:pt x="110" y="338"/>
                  </a:lnTo>
                  <a:lnTo>
                    <a:pt x="116" y="335"/>
                  </a:lnTo>
                  <a:lnTo>
                    <a:pt x="122" y="331"/>
                  </a:lnTo>
                  <a:lnTo>
                    <a:pt x="122" y="331"/>
                  </a:lnTo>
                  <a:lnTo>
                    <a:pt x="142" y="359"/>
                  </a:lnTo>
                  <a:lnTo>
                    <a:pt x="152" y="373"/>
                  </a:lnTo>
                  <a:lnTo>
                    <a:pt x="164" y="385"/>
                  </a:lnTo>
                  <a:lnTo>
                    <a:pt x="164" y="385"/>
                  </a:lnTo>
                  <a:lnTo>
                    <a:pt x="168" y="380"/>
                  </a:lnTo>
                  <a:lnTo>
                    <a:pt x="173" y="374"/>
                  </a:lnTo>
                  <a:lnTo>
                    <a:pt x="176" y="368"/>
                  </a:lnTo>
                  <a:lnTo>
                    <a:pt x="179" y="360"/>
                  </a:lnTo>
                  <a:lnTo>
                    <a:pt x="184" y="345"/>
                  </a:lnTo>
                  <a:lnTo>
                    <a:pt x="187" y="331"/>
                  </a:lnTo>
                  <a:lnTo>
                    <a:pt x="187" y="331"/>
                  </a:lnTo>
                  <a:lnTo>
                    <a:pt x="179" y="334"/>
                  </a:lnTo>
                  <a:lnTo>
                    <a:pt x="173" y="334"/>
                  </a:lnTo>
                  <a:lnTo>
                    <a:pt x="165" y="333"/>
                  </a:lnTo>
                  <a:lnTo>
                    <a:pt x="158" y="331"/>
                  </a:lnTo>
                  <a:lnTo>
                    <a:pt x="142" y="326"/>
                  </a:lnTo>
                  <a:lnTo>
                    <a:pt x="127" y="321"/>
                  </a:lnTo>
                  <a:lnTo>
                    <a:pt x="127" y="321"/>
                  </a:lnTo>
                  <a:lnTo>
                    <a:pt x="122" y="315"/>
                  </a:lnTo>
                  <a:lnTo>
                    <a:pt x="119" y="310"/>
                  </a:lnTo>
                  <a:lnTo>
                    <a:pt x="115" y="298"/>
                  </a:lnTo>
                  <a:lnTo>
                    <a:pt x="112" y="285"/>
                  </a:lnTo>
                  <a:lnTo>
                    <a:pt x="108" y="273"/>
                  </a:lnTo>
                  <a:lnTo>
                    <a:pt x="106" y="244"/>
                  </a:lnTo>
                  <a:lnTo>
                    <a:pt x="104" y="230"/>
                  </a:lnTo>
                  <a:lnTo>
                    <a:pt x="102" y="216"/>
                  </a:lnTo>
                  <a:lnTo>
                    <a:pt x="102" y="216"/>
                  </a:lnTo>
                  <a:lnTo>
                    <a:pt x="99" y="203"/>
                  </a:lnTo>
                  <a:lnTo>
                    <a:pt x="95" y="190"/>
                  </a:lnTo>
                  <a:lnTo>
                    <a:pt x="92" y="177"/>
                  </a:lnTo>
                  <a:lnTo>
                    <a:pt x="92" y="171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3" y="161"/>
                  </a:lnTo>
                  <a:lnTo>
                    <a:pt x="96" y="158"/>
                  </a:lnTo>
                  <a:lnTo>
                    <a:pt x="98" y="154"/>
                  </a:lnTo>
                  <a:lnTo>
                    <a:pt x="98" y="149"/>
                  </a:lnTo>
                  <a:lnTo>
                    <a:pt x="98" y="149"/>
                  </a:lnTo>
                  <a:lnTo>
                    <a:pt x="104" y="145"/>
                  </a:lnTo>
                  <a:lnTo>
                    <a:pt x="112" y="142"/>
                  </a:lnTo>
                  <a:lnTo>
                    <a:pt x="120" y="140"/>
                  </a:lnTo>
                  <a:lnTo>
                    <a:pt x="128" y="139"/>
                  </a:lnTo>
                  <a:lnTo>
                    <a:pt x="146" y="137"/>
                  </a:lnTo>
                  <a:lnTo>
                    <a:pt x="164" y="134"/>
                  </a:lnTo>
                  <a:lnTo>
                    <a:pt x="164" y="134"/>
                  </a:lnTo>
                  <a:lnTo>
                    <a:pt x="217" y="126"/>
                  </a:lnTo>
                  <a:lnTo>
                    <a:pt x="243" y="121"/>
                  </a:lnTo>
                  <a:lnTo>
                    <a:pt x="269" y="115"/>
                  </a:lnTo>
                  <a:lnTo>
                    <a:pt x="294" y="110"/>
                  </a:lnTo>
                  <a:lnTo>
                    <a:pt x="317" y="102"/>
                  </a:lnTo>
                  <a:lnTo>
                    <a:pt x="340" y="94"/>
                  </a:lnTo>
                  <a:lnTo>
                    <a:pt x="349" y="90"/>
                  </a:lnTo>
                  <a:lnTo>
                    <a:pt x="359" y="84"/>
                  </a:lnTo>
                  <a:lnTo>
                    <a:pt x="359" y="84"/>
                  </a:lnTo>
                  <a:lnTo>
                    <a:pt x="374" y="81"/>
                  </a:lnTo>
                  <a:lnTo>
                    <a:pt x="390" y="75"/>
                  </a:lnTo>
                  <a:lnTo>
                    <a:pt x="399" y="70"/>
                  </a:lnTo>
                  <a:lnTo>
                    <a:pt x="405" y="66"/>
                  </a:lnTo>
                  <a:lnTo>
                    <a:pt x="411" y="62"/>
                  </a:lnTo>
                  <a:lnTo>
                    <a:pt x="417" y="56"/>
                  </a:lnTo>
                  <a:lnTo>
                    <a:pt x="417" y="56"/>
                  </a:lnTo>
                  <a:lnTo>
                    <a:pt x="399" y="45"/>
                  </a:lnTo>
                  <a:lnTo>
                    <a:pt x="381" y="32"/>
                  </a:lnTo>
                  <a:lnTo>
                    <a:pt x="381" y="32"/>
                  </a:lnTo>
                  <a:lnTo>
                    <a:pt x="372" y="40"/>
                  </a:lnTo>
                  <a:lnTo>
                    <a:pt x="368" y="46"/>
                  </a:lnTo>
                  <a:lnTo>
                    <a:pt x="363" y="51"/>
                  </a:lnTo>
                  <a:lnTo>
                    <a:pt x="360" y="57"/>
                  </a:lnTo>
                  <a:lnTo>
                    <a:pt x="358" y="65"/>
                  </a:lnTo>
                  <a:lnTo>
                    <a:pt x="356" y="72"/>
                  </a:lnTo>
                  <a:lnTo>
                    <a:pt x="356" y="80"/>
                  </a:lnTo>
                  <a:lnTo>
                    <a:pt x="356" y="80"/>
                  </a:lnTo>
                  <a:lnTo>
                    <a:pt x="350" y="81"/>
                  </a:lnTo>
                  <a:lnTo>
                    <a:pt x="346" y="80"/>
                  </a:lnTo>
                  <a:lnTo>
                    <a:pt x="338" y="78"/>
                  </a:lnTo>
                  <a:lnTo>
                    <a:pt x="329" y="73"/>
                  </a:lnTo>
                  <a:lnTo>
                    <a:pt x="320" y="69"/>
                  </a:lnTo>
                  <a:lnTo>
                    <a:pt x="311" y="64"/>
                  </a:lnTo>
                  <a:lnTo>
                    <a:pt x="302" y="61"/>
                  </a:lnTo>
                  <a:lnTo>
                    <a:pt x="294" y="57"/>
                  </a:lnTo>
                  <a:lnTo>
                    <a:pt x="288" y="57"/>
                  </a:lnTo>
                  <a:lnTo>
                    <a:pt x="284" y="57"/>
                  </a:lnTo>
                  <a:lnTo>
                    <a:pt x="284" y="57"/>
                  </a:lnTo>
                  <a:lnTo>
                    <a:pt x="282" y="61"/>
                  </a:lnTo>
                  <a:lnTo>
                    <a:pt x="279" y="65"/>
                  </a:lnTo>
                  <a:lnTo>
                    <a:pt x="273" y="78"/>
                  </a:lnTo>
                  <a:lnTo>
                    <a:pt x="267" y="92"/>
                  </a:lnTo>
                  <a:lnTo>
                    <a:pt x="264" y="98"/>
                  </a:lnTo>
                  <a:lnTo>
                    <a:pt x="259" y="102"/>
                  </a:lnTo>
                  <a:lnTo>
                    <a:pt x="259" y="102"/>
                  </a:lnTo>
                  <a:lnTo>
                    <a:pt x="242" y="97"/>
                  </a:lnTo>
                  <a:lnTo>
                    <a:pt x="227" y="92"/>
                  </a:lnTo>
                  <a:lnTo>
                    <a:pt x="195" y="77"/>
                  </a:lnTo>
                  <a:lnTo>
                    <a:pt x="195" y="77"/>
                  </a:lnTo>
                  <a:lnTo>
                    <a:pt x="192" y="78"/>
                  </a:lnTo>
                  <a:lnTo>
                    <a:pt x="188" y="79"/>
                  </a:lnTo>
                  <a:lnTo>
                    <a:pt x="186" y="82"/>
                  </a:lnTo>
                  <a:lnTo>
                    <a:pt x="182" y="84"/>
                  </a:lnTo>
                  <a:lnTo>
                    <a:pt x="179" y="91"/>
                  </a:lnTo>
                  <a:lnTo>
                    <a:pt x="177" y="98"/>
                  </a:lnTo>
                  <a:lnTo>
                    <a:pt x="174" y="106"/>
                  </a:lnTo>
                  <a:lnTo>
                    <a:pt x="172" y="113"/>
                  </a:lnTo>
                  <a:lnTo>
                    <a:pt x="167" y="118"/>
                  </a:lnTo>
                  <a:lnTo>
                    <a:pt x="165" y="121"/>
                  </a:lnTo>
                  <a:lnTo>
                    <a:pt x="162" y="122"/>
                  </a:lnTo>
                  <a:lnTo>
                    <a:pt x="162" y="122"/>
                  </a:lnTo>
                  <a:lnTo>
                    <a:pt x="158" y="123"/>
                  </a:lnTo>
                  <a:lnTo>
                    <a:pt x="153" y="123"/>
                  </a:lnTo>
                  <a:lnTo>
                    <a:pt x="149" y="122"/>
                  </a:lnTo>
                  <a:lnTo>
                    <a:pt x="145" y="119"/>
                  </a:lnTo>
                  <a:lnTo>
                    <a:pt x="136" y="115"/>
                  </a:lnTo>
                  <a:lnTo>
                    <a:pt x="128" y="109"/>
                  </a:lnTo>
                  <a:lnTo>
                    <a:pt x="119" y="103"/>
                  </a:lnTo>
                  <a:lnTo>
                    <a:pt x="111" y="100"/>
                  </a:lnTo>
                  <a:lnTo>
                    <a:pt x="105" y="99"/>
                  </a:lnTo>
                  <a:lnTo>
                    <a:pt x="101" y="98"/>
                  </a:lnTo>
                  <a:lnTo>
                    <a:pt x="96" y="99"/>
                  </a:lnTo>
                  <a:lnTo>
                    <a:pt x="90" y="101"/>
                  </a:lnTo>
                  <a:lnTo>
                    <a:pt x="90" y="101"/>
                  </a:lnTo>
                  <a:lnTo>
                    <a:pt x="88" y="108"/>
                  </a:lnTo>
                  <a:lnTo>
                    <a:pt x="87" y="114"/>
                  </a:lnTo>
                  <a:lnTo>
                    <a:pt x="85" y="127"/>
                  </a:lnTo>
                  <a:lnTo>
                    <a:pt x="83" y="139"/>
                  </a:lnTo>
                  <a:lnTo>
                    <a:pt x="81" y="144"/>
                  </a:lnTo>
                  <a:lnTo>
                    <a:pt x="77" y="149"/>
                  </a:lnTo>
                  <a:lnTo>
                    <a:pt x="77" y="149"/>
                  </a:lnTo>
                  <a:lnTo>
                    <a:pt x="63" y="152"/>
                  </a:lnTo>
                  <a:lnTo>
                    <a:pt x="51" y="152"/>
                  </a:lnTo>
                  <a:lnTo>
                    <a:pt x="38" y="154"/>
                  </a:lnTo>
                  <a:lnTo>
                    <a:pt x="25" y="157"/>
                  </a:lnTo>
                  <a:lnTo>
                    <a:pt x="25" y="157"/>
                  </a:lnTo>
                  <a:lnTo>
                    <a:pt x="26" y="166"/>
                  </a:lnTo>
                  <a:lnTo>
                    <a:pt x="29" y="173"/>
                  </a:lnTo>
                  <a:lnTo>
                    <a:pt x="32" y="179"/>
                  </a:lnTo>
                  <a:lnTo>
                    <a:pt x="37" y="186"/>
                  </a:lnTo>
                  <a:lnTo>
                    <a:pt x="42" y="191"/>
                  </a:lnTo>
                  <a:lnTo>
                    <a:pt x="46" y="197"/>
                  </a:lnTo>
                  <a:lnTo>
                    <a:pt x="52" y="200"/>
                  </a:lnTo>
                  <a:lnTo>
                    <a:pt x="57" y="202"/>
                  </a:lnTo>
                  <a:lnTo>
                    <a:pt x="57" y="202"/>
                  </a:lnTo>
                  <a:close/>
                  <a:moveTo>
                    <a:pt x="416" y="80"/>
                  </a:moveTo>
                  <a:lnTo>
                    <a:pt x="416" y="80"/>
                  </a:lnTo>
                  <a:lnTo>
                    <a:pt x="400" y="90"/>
                  </a:lnTo>
                  <a:lnTo>
                    <a:pt x="384" y="97"/>
                  </a:lnTo>
                  <a:lnTo>
                    <a:pt x="367" y="104"/>
                  </a:lnTo>
                  <a:lnTo>
                    <a:pt x="349" y="111"/>
                  </a:lnTo>
                  <a:lnTo>
                    <a:pt x="332" y="117"/>
                  </a:lnTo>
                  <a:lnTo>
                    <a:pt x="314" y="122"/>
                  </a:lnTo>
                  <a:lnTo>
                    <a:pt x="277" y="131"/>
                  </a:lnTo>
                  <a:lnTo>
                    <a:pt x="239" y="139"/>
                  </a:lnTo>
                  <a:lnTo>
                    <a:pt x="201" y="144"/>
                  </a:lnTo>
                  <a:lnTo>
                    <a:pt x="122" y="156"/>
                  </a:lnTo>
                  <a:lnTo>
                    <a:pt x="122" y="156"/>
                  </a:lnTo>
                  <a:lnTo>
                    <a:pt x="119" y="159"/>
                  </a:lnTo>
                  <a:lnTo>
                    <a:pt x="116" y="162"/>
                  </a:lnTo>
                  <a:lnTo>
                    <a:pt x="114" y="167"/>
                  </a:lnTo>
                  <a:lnTo>
                    <a:pt x="112" y="171"/>
                  </a:lnTo>
                  <a:lnTo>
                    <a:pt x="110" y="179"/>
                  </a:lnTo>
                  <a:lnTo>
                    <a:pt x="110" y="189"/>
                  </a:lnTo>
                  <a:lnTo>
                    <a:pt x="111" y="200"/>
                  </a:lnTo>
                  <a:lnTo>
                    <a:pt x="113" y="210"/>
                  </a:lnTo>
                  <a:lnTo>
                    <a:pt x="117" y="232"/>
                  </a:lnTo>
                  <a:lnTo>
                    <a:pt x="117" y="232"/>
                  </a:lnTo>
                  <a:lnTo>
                    <a:pt x="117" y="242"/>
                  </a:lnTo>
                  <a:lnTo>
                    <a:pt x="118" y="251"/>
                  </a:lnTo>
                  <a:lnTo>
                    <a:pt x="118" y="260"/>
                  </a:lnTo>
                  <a:lnTo>
                    <a:pt x="119" y="268"/>
                  </a:lnTo>
                  <a:lnTo>
                    <a:pt x="119" y="268"/>
                  </a:lnTo>
                  <a:lnTo>
                    <a:pt x="121" y="277"/>
                  </a:lnTo>
                  <a:lnTo>
                    <a:pt x="125" y="285"/>
                  </a:lnTo>
                  <a:lnTo>
                    <a:pt x="128" y="292"/>
                  </a:lnTo>
                  <a:lnTo>
                    <a:pt x="131" y="297"/>
                  </a:lnTo>
                  <a:lnTo>
                    <a:pt x="135" y="302"/>
                  </a:lnTo>
                  <a:lnTo>
                    <a:pt x="141" y="305"/>
                  </a:lnTo>
                  <a:lnTo>
                    <a:pt x="146" y="308"/>
                  </a:lnTo>
                  <a:lnTo>
                    <a:pt x="151" y="309"/>
                  </a:lnTo>
                  <a:lnTo>
                    <a:pt x="158" y="310"/>
                  </a:lnTo>
                  <a:lnTo>
                    <a:pt x="165" y="311"/>
                  </a:lnTo>
                  <a:lnTo>
                    <a:pt x="180" y="311"/>
                  </a:lnTo>
                  <a:lnTo>
                    <a:pt x="219" y="308"/>
                  </a:lnTo>
                  <a:lnTo>
                    <a:pt x="219" y="308"/>
                  </a:lnTo>
                  <a:lnTo>
                    <a:pt x="264" y="303"/>
                  </a:lnTo>
                  <a:lnTo>
                    <a:pt x="304" y="296"/>
                  </a:lnTo>
                  <a:lnTo>
                    <a:pt x="343" y="289"/>
                  </a:lnTo>
                  <a:lnTo>
                    <a:pt x="387" y="279"/>
                  </a:lnTo>
                  <a:lnTo>
                    <a:pt x="387" y="279"/>
                  </a:lnTo>
                  <a:lnTo>
                    <a:pt x="417" y="275"/>
                  </a:lnTo>
                  <a:lnTo>
                    <a:pt x="449" y="268"/>
                  </a:lnTo>
                  <a:lnTo>
                    <a:pt x="464" y="265"/>
                  </a:lnTo>
                  <a:lnTo>
                    <a:pt x="477" y="261"/>
                  </a:lnTo>
                  <a:lnTo>
                    <a:pt x="483" y="258"/>
                  </a:lnTo>
                  <a:lnTo>
                    <a:pt x="487" y="254"/>
                  </a:lnTo>
                  <a:lnTo>
                    <a:pt x="492" y="251"/>
                  </a:lnTo>
                  <a:lnTo>
                    <a:pt x="494" y="248"/>
                  </a:lnTo>
                  <a:lnTo>
                    <a:pt x="494" y="248"/>
                  </a:lnTo>
                  <a:lnTo>
                    <a:pt x="496" y="244"/>
                  </a:lnTo>
                  <a:lnTo>
                    <a:pt x="497" y="239"/>
                  </a:lnTo>
                  <a:lnTo>
                    <a:pt x="497" y="228"/>
                  </a:lnTo>
                  <a:lnTo>
                    <a:pt x="497" y="215"/>
                  </a:lnTo>
                  <a:lnTo>
                    <a:pt x="496" y="204"/>
                  </a:lnTo>
                  <a:lnTo>
                    <a:pt x="496" y="204"/>
                  </a:lnTo>
                  <a:lnTo>
                    <a:pt x="490" y="173"/>
                  </a:lnTo>
                  <a:lnTo>
                    <a:pt x="482" y="139"/>
                  </a:lnTo>
                  <a:lnTo>
                    <a:pt x="474" y="106"/>
                  </a:lnTo>
                  <a:lnTo>
                    <a:pt x="469" y="91"/>
                  </a:lnTo>
                  <a:lnTo>
                    <a:pt x="464" y="79"/>
                  </a:lnTo>
                  <a:lnTo>
                    <a:pt x="464" y="79"/>
                  </a:lnTo>
                  <a:lnTo>
                    <a:pt x="451" y="78"/>
                  </a:lnTo>
                  <a:lnTo>
                    <a:pt x="439" y="79"/>
                  </a:lnTo>
                  <a:lnTo>
                    <a:pt x="428" y="80"/>
                  </a:lnTo>
                  <a:lnTo>
                    <a:pt x="416" y="80"/>
                  </a:lnTo>
                  <a:lnTo>
                    <a:pt x="416" y="80"/>
                  </a:lnTo>
                  <a:close/>
                  <a:moveTo>
                    <a:pt x="242" y="378"/>
                  </a:moveTo>
                  <a:lnTo>
                    <a:pt x="242" y="378"/>
                  </a:lnTo>
                  <a:lnTo>
                    <a:pt x="248" y="375"/>
                  </a:lnTo>
                  <a:lnTo>
                    <a:pt x="251" y="372"/>
                  </a:lnTo>
                  <a:lnTo>
                    <a:pt x="255" y="369"/>
                  </a:lnTo>
                  <a:lnTo>
                    <a:pt x="257" y="366"/>
                  </a:lnTo>
                  <a:lnTo>
                    <a:pt x="263" y="357"/>
                  </a:lnTo>
                  <a:lnTo>
                    <a:pt x="268" y="349"/>
                  </a:lnTo>
                  <a:lnTo>
                    <a:pt x="272" y="340"/>
                  </a:lnTo>
                  <a:lnTo>
                    <a:pt x="278" y="333"/>
                  </a:lnTo>
                  <a:lnTo>
                    <a:pt x="282" y="329"/>
                  </a:lnTo>
                  <a:lnTo>
                    <a:pt x="285" y="326"/>
                  </a:lnTo>
                  <a:lnTo>
                    <a:pt x="290" y="324"/>
                  </a:lnTo>
                  <a:lnTo>
                    <a:pt x="295" y="323"/>
                  </a:lnTo>
                  <a:lnTo>
                    <a:pt x="295" y="323"/>
                  </a:lnTo>
                  <a:lnTo>
                    <a:pt x="303" y="334"/>
                  </a:lnTo>
                  <a:lnTo>
                    <a:pt x="313" y="343"/>
                  </a:lnTo>
                  <a:lnTo>
                    <a:pt x="323" y="353"/>
                  </a:lnTo>
                  <a:lnTo>
                    <a:pt x="334" y="360"/>
                  </a:lnTo>
                  <a:lnTo>
                    <a:pt x="334" y="360"/>
                  </a:lnTo>
                  <a:lnTo>
                    <a:pt x="339" y="354"/>
                  </a:lnTo>
                  <a:lnTo>
                    <a:pt x="343" y="348"/>
                  </a:lnTo>
                  <a:lnTo>
                    <a:pt x="349" y="333"/>
                  </a:lnTo>
                  <a:lnTo>
                    <a:pt x="353" y="326"/>
                  </a:lnTo>
                  <a:lnTo>
                    <a:pt x="357" y="319"/>
                  </a:lnTo>
                  <a:lnTo>
                    <a:pt x="361" y="312"/>
                  </a:lnTo>
                  <a:lnTo>
                    <a:pt x="367" y="308"/>
                  </a:lnTo>
                  <a:lnTo>
                    <a:pt x="367" y="308"/>
                  </a:lnTo>
                  <a:lnTo>
                    <a:pt x="375" y="310"/>
                  </a:lnTo>
                  <a:lnTo>
                    <a:pt x="383" y="313"/>
                  </a:lnTo>
                  <a:lnTo>
                    <a:pt x="396" y="321"/>
                  </a:lnTo>
                  <a:lnTo>
                    <a:pt x="409" y="328"/>
                  </a:lnTo>
                  <a:lnTo>
                    <a:pt x="417" y="331"/>
                  </a:lnTo>
                  <a:lnTo>
                    <a:pt x="424" y="334"/>
                  </a:lnTo>
                  <a:lnTo>
                    <a:pt x="424" y="334"/>
                  </a:lnTo>
                  <a:lnTo>
                    <a:pt x="429" y="330"/>
                  </a:lnTo>
                  <a:lnTo>
                    <a:pt x="432" y="325"/>
                  </a:lnTo>
                  <a:lnTo>
                    <a:pt x="438" y="312"/>
                  </a:lnTo>
                  <a:lnTo>
                    <a:pt x="443" y="299"/>
                  </a:lnTo>
                  <a:lnTo>
                    <a:pt x="446" y="287"/>
                  </a:lnTo>
                  <a:lnTo>
                    <a:pt x="446" y="287"/>
                  </a:lnTo>
                  <a:lnTo>
                    <a:pt x="383" y="299"/>
                  </a:lnTo>
                  <a:lnTo>
                    <a:pt x="318" y="311"/>
                  </a:lnTo>
                  <a:lnTo>
                    <a:pt x="254" y="321"/>
                  </a:lnTo>
                  <a:lnTo>
                    <a:pt x="192" y="331"/>
                  </a:lnTo>
                  <a:lnTo>
                    <a:pt x="192" y="331"/>
                  </a:lnTo>
                  <a:lnTo>
                    <a:pt x="202" y="337"/>
                  </a:lnTo>
                  <a:lnTo>
                    <a:pt x="208" y="341"/>
                  </a:lnTo>
                  <a:lnTo>
                    <a:pt x="214" y="346"/>
                  </a:lnTo>
                  <a:lnTo>
                    <a:pt x="219" y="353"/>
                  </a:lnTo>
                  <a:lnTo>
                    <a:pt x="228" y="365"/>
                  </a:lnTo>
                  <a:lnTo>
                    <a:pt x="235" y="371"/>
                  </a:lnTo>
                  <a:lnTo>
                    <a:pt x="242" y="378"/>
                  </a:lnTo>
                  <a:lnTo>
                    <a:pt x="242" y="378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253">
              <a:extLst>
                <a:ext uri="{FF2B5EF4-FFF2-40B4-BE49-F238E27FC236}">
                  <a16:creationId xmlns:a16="http://schemas.microsoft.com/office/drawing/2014/main" id="{68C3FA89-FDA5-4BE4-9C0D-293B9F19C7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8263" y="2954338"/>
              <a:ext cx="1249363" cy="1279525"/>
            </a:xfrm>
            <a:custGeom>
              <a:avLst/>
              <a:gdLst/>
              <a:ahLst/>
              <a:cxnLst>
                <a:cxn ang="0">
                  <a:pos x="2217" y="2002"/>
                </a:cxn>
                <a:cxn ang="0">
                  <a:pos x="545" y="2410"/>
                </a:cxn>
                <a:cxn ang="0">
                  <a:pos x="145" y="1524"/>
                </a:cxn>
                <a:cxn ang="0">
                  <a:pos x="104" y="696"/>
                </a:cxn>
                <a:cxn ang="0">
                  <a:pos x="1366" y="496"/>
                </a:cxn>
                <a:cxn ang="0">
                  <a:pos x="746" y="395"/>
                </a:cxn>
                <a:cxn ang="0">
                  <a:pos x="1333" y="1"/>
                </a:cxn>
                <a:cxn ang="0">
                  <a:pos x="1886" y="115"/>
                </a:cxn>
                <a:cxn ang="0">
                  <a:pos x="1764" y="1826"/>
                </a:cxn>
                <a:cxn ang="0">
                  <a:pos x="1757" y="1770"/>
                </a:cxn>
                <a:cxn ang="0">
                  <a:pos x="833" y="401"/>
                </a:cxn>
                <a:cxn ang="0">
                  <a:pos x="1408" y="46"/>
                </a:cxn>
                <a:cxn ang="0">
                  <a:pos x="1586" y="49"/>
                </a:cxn>
                <a:cxn ang="0">
                  <a:pos x="926" y="388"/>
                </a:cxn>
                <a:cxn ang="0">
                  <a:pos x="1523" y="502"/>
                </a:cxn>
                <a:cxn ang="0">
                  <a:pos x="378" y="656"/>
                </a:cxn>
                <a:cxn ang="0">
                  <a:pos x="1007" y="749"/>
                </a:cxn>
                <a:cxn ang="0">
                  <a:pos x="1613" y="42"/>
                </a:cxn>
                <a:cxn ang="0">
                  <a:pos x="2103" y="747"/>
                </a:cxn>
                <a:cxn ang="0">
                  <a:pos x="1672" y="52"/>
                </a:cxn>
                <a:cxn ang="0">
                  <a:pos x="782" y="396"/>
                </a:cxn>
                <a:cxn ang="0">
                  <a:pos x="1511" y="454"/>
                </a:cxn>
                <a:cxn ang="0">
                  <a:pos x="1369" y="587"/>
                </a:cxn>
                <a:cxn ang="0">
                  <a:pos x="1411" y="521"/>
                </a:cxn>
                <a:cxn ang="0">
                  <a:pos x="1590" y="1543"/>
                </a:cxn>
                <a:cxn ang="0">
                  <a:pos x="1694" y="1127"/>
                </a:cxn>
                <a:cxn ang="0">
                  <a:pos x="1929" y="1579"/>
                </a:cxn>
                <a:cxn ang="0">
                  <a:pos x="2053" y="1029"/>
                </a:cxn>
                <a:cxn ang="0">
                  <a:pos x="787" y="820"/>
                </a:cxn>
                <a:cxn ang="0">
                  <a:pos x="322" y="1988"/>
                </a:cxn>
                <a:cxn ang="0">
                  <a:pos x="636" y="1437"/>
                </a:cxn>
                <a:cxn ang="0">
                  <a:pos x="553" y="1719"/>
                </a:cxn>
                <a:cxn ang="0">
                  <a:pos x="718" y="1552"/>
                </a:cxn>
                <a:cxn ang="0">
                  <a:pos x="1600" y="1577"/>
                </a:cxn>
                <a:cxn ang="0">
                  <a:pos x="217" y="756"/>
                </a:cxn>
                <a:cxn ang="0">
                  <a:pos x="71" y="969"/>
                </a:cxn>
                <a:cxn ang="0">
                  <a:pos x="41" y="989"/>
                </a:cxn>
                <a:cxn ang="0">
                  <a:pos x="2049" y="796"/>
                </a:cxn>
                <a:cxn ang="0">
                  <a:pos x="2140" y="837"/>
                </a:cxn>
                <a:cxn ang="0">
                  <a:pos x="2148" y="1517"/>
                </a:cxn>
                <a:cxn ang="0">
                  <a:pos x="2270" y="1776"/>
                </a:cxn>
                <a:cxn ang="0">
                  <a:pos x="2276" y="1567"/>
                </a:cxn>
                <a:cxn ang="0">
                  <a:pos x="2080" y="889"/>
                </a:cxn>
                <a:cxn ang="0">
                  <a:pos x="1592" y="1233"/>
                </a:cxn>
                <a:cxn ang="0">
                  <a:pos x="517" y="1443"/>
                </a:cxn>
                <a:cxn ang="0">
                  <a:pos x="1623" y="1677"/>
                </a:cxn>
                <a:cxn ang="0">
                  <a:pos x="1757" y="1539"/>
                </a:cxn>
                <a:cxn ang="0">
                  <a:pos x="1873" y="1686"/>
                </a:cxn>
                <a:cxn ang="0">
                  <a:pos x="539" y="2394"/>
                </a:cxn>
                <a:cxn ang="0">
                  <a:pos x="2047" y="2028"/>
                </a:cxn>
                <a:cxn ang="0">
                  <a:pos x="1888" y="1745"/>
                </a:cxn>
                <a:cxn ang="0">
                  <a:pos x="1670" y="1854"/>
                </a:cxn>
                <a:cxn ang="0">
                  <a:pos x="827" y="1973"/>
                </a:cxn>
                <a:cxn ang="0">
                  <a:pos x="580" y="2034"/>
                </a:cxn>
                <a:cxn ang="0">
                  <a:pos x="1733" y="1677"/>
                </a:cxn>
                <a:cxn ang="0">
                  <a:pos x="782" y="1742"/>
                </a:cxn>
                <a:cxn ang="0">
                  <a:pos x="656" y="1978"/>
                </a:cxn>
                <a:cxn ang="0">
                  <a:pos x="776" y="1952"/>
                </a:cxn>
                <a:cxn ang="0">
                  <a:pos x="1845" y="1795"/>
                </a:cxn>
                <a:cxn ang="0">
                  <a:pos x="1719" y="1869"/>
                </a:cxn>
                <a:cxn ang="0">
                  <a:pos x="718" y="1901"/>
                </a:cxn>
                <a:cxn ang="0">
                  <a:pos x="674" y="1927"/>
                </a:cxn>
                <a:cxn ang="0">
                  <a:pos x="729" y="2081"/>
                </a:cxn>
              </a:cxnLst>
              <a:rect l="0" t="0" r="r" b="b"/>
              <a:pathLst>
                <a:path w="2362" h="2418">
                  <a:moveTo>
                    <a:pt x="2115" y="897"/>
                  </a:moveTo>
                  <a:lnTo>
                    <a:pt x="2115" y="897"/>
                  </a:lnTo>
                  <a:lnTo>
                    <a:pt x="2122" y="940"/>
                  </a:lnTo>
                  <a:lnTo>
                    <a:pt x="2129" y="983"/>
                  </a:lnTo>
                  <a:lnTo>
                    <a:pt x="2139" y="1024"/>
                  </a:lnTo>
                  <a:lnTo>
                    <a:pt x="2149" y="1065"/>
                  </a:lnTo>
                  <a:lnTo>
                    <a:pt x="2161" y="1105"/>
                  </a:lnTo>
                  <a:lnTo>
                    <a:pt x="2174" y="1144"/>
                  </a:lnTo>
                  <a:lnTo>
                    <a:pt x="2200" y="1221"/>
                  </a:lnTo>
                  <a:lnTo>
                    <a:pt x="2200" y="1221"/>
                  </a:lnTo>
                  <a:lnTo>
                    <a:pt x="2211" y="1260"/>
                  </a:lnTo>
                  <a:lnTo>
                    <a:pt x="2224" y="1300"/>
                  </a:lnTo>
                  <a:lnTo>
                    <a:pt x="2247" y="1381"/>
                  </a:lnTo>
                  <a:lnTo>
                    <a:pt x="2268" y="1464"/>
                  </a:lnTo>
                  <a:lnTo>
                    <a:pt x="2289" y="1550"/>
                  </a:lnTo>
                  <a:lnTo>
                    <a:pt x="2308" y="1637"/>
                  </a:lnTo>
                  <a:lnTo>
                    <a:pt x="2327" y="1724"/>
                  </a:lnTo>
                  <a:lnTo>
                    <a:pt x="2362" y="1892"/>
                  </a:lnTo>
                  <a:lnTo>
                    <a:pt x="2362" y="1892"/>
                  </a:lnTo>
                  <a:lnTo>
                    <a:pt x="2361" y="1903"/>
                  </a:lnTo>
                  <a:lnTo>
                    <a:pt x="2358" y="1913"/>
                  </a:lnTo>
                  <a:lnTo>
                    <a:pt x="2356" y="1916"/>
                  </a:lnTo>
                  <a:lnTo>
                    <a:pt x="2354" y="1919"/>
                  </a:lnTo>
                  <a:lnTo>
                    <a:pt x="2351" y="1923"/>
                  </a:lnTo>
                  <a:lnTo>
                    <a:pt x="2346" y="1925"/>
                  </a:lnTo>
                  <a:lnTo>
                    <a:pt x="2343" y="1927"/>
                  </a:lnTo>
                  <a:lnTo>
                    <a:pt x="2339" y="1928"/>
                  </a:lnTo>
                  <a:lnTo>
                    <a:pt x="2335" y="1928"/>
                  </a:lnTo>
                  <a:lnTo>
                    <a:pt x="2330" y="1928"/>
                  </a:lnTo>
                  <a:lnTo>
                    <a:pt x="2325" y="1927"/>
                  </a:lnTo>
                  <a:lnTo>
                    <a:pt x="2321" y="1925"/>
                  </a:lnTo>
                  <a:lnTo>
                    <a:pt x="2315" y="1922"/>
                  </a:lnTo>
                  <a:lnTo>
                    <a:pt x="2310" y="1918"/>
                  </a:lnTo>
                  <a:lnTo>
                    <a:pt x="2310" y="1918"/>
                  </a:lnTo>
                  <a:lnTo>
                    <a:pt x="2299" y="1940"/>
                  </a:lnTo>
                  <a:lnTo>
                    <a:pt x="2285" y="1963"/>
                  </a:lnTo>
                  <a:lnTo>
                    <a:pt x="2285" y="1963"/>
                  </a:lnTo>
                  <a:lnTo>
                    <a:pt x="2279" y="1964"/>
                  </a:lnTo>
                  <a:lnTo>
                    <a:pt x="2272" y="1967"/>
                  </a:lnTo>
                  <a:lnTo>
                    <a:pt x="2260" y="1973"/>
                  </a:lnTo>
                  <a:lnTo>
                    <a:pt x="2253" y="1977"/>
                  </a:lnTo>
                  <a:lnTo>
                    <a:pt x="2247" y="1979"/>
                  </a:lnTo>
                  <a:lnTo>
                    <a:pt x="2238" y="1980"/>
                  </a:lnTo>
                  <a:lnTo>
                    <a:pt x="2230" y="1980"/>
                  </a:lnTo>
                  <a:lnTo>
                    <a:pt x="2230" y="1980"/>
                  </a:lnTo>
                  <a:lnTo>
                    <a:pt x="2228" y="1987"/>
                  </a:lnTo>
                  <a:lnTo>
                    <a:pt x="2224" y="1993"/>
                  </a:lnTo>
                  <a:lnTo>
                    <a:pt x="2221" y="1998"/>
                  </a:lnTo>
                  <a:lnTo>
                    <a:pt x="2217" y="2002"/>
                  </a:lnTo>
                  <a:lnTo>
                    <a:pt x="2207" y="2009"/>
                  </a:lnTo>
                  <a:lnTo>
                    <a:pt x="2200" y="2016"/>
                  </a:lnTo>
                  <a:lnTo>
                    <a:pt x="2200" y="2016"/>
                  </a:lnTo>
                  <a:lnTo>
                    <a:pt x="2168" y="2023"/>
                  </a:lnTo>
                  <a:lnTo>
                    <a:pt x="2136" y="2030"/>
                  </a:lnTo>
                  <a:lnTo>
                    <a:pt x="2073" y="2042"/>
                  </a:lnTo>
                  <a:lnTo>
                    <a:pt x="2041" y="2048"/>
                  </a:lnTo>
                  <a:lnTo>
                    <a:pt x="2008" y="2054"/>
                  </a:lnTo>
                  <a:lnTo>
                    <a:pt x="1974" y="2063"/>
                  </a:lnTo>
                  <a:lnTo>
                    <a:pt x="1938" y="2073"/>
                  </a:lnTo>
                  <a:lnTo>
                    <a:pt x="1938" y="2073"/>
                  </a:lnTo>
                  <a:lnTo>
                    <a:pt x="1915" y="2078"/>
                  </a:lnTo>
                  <a:lnTo>
                    <a:pt x="1890" y="2083"/>
                  </a:lnTo>
                  <a:lnTo>
                    <a:pt x="1842" y="2093"/>
                  </a:lnTo>
                  <a:lnTo>
                    <a:pt x="1842" y="2093"/>
                  </a:lnTo>
                  <a:lnTo>
                    <a:pt x="1747" y="2112"/>
                  </a:lnTo>
                  <a:lnTo>
                    <a:pt x="1700" y="2123"/>
                  </a:lnTo>
                  <a:lnTo>
                    <a:pt x="1653" y="2135"/>
                  </a:lnTo>
                  <a:lnTo>
                    <a:pt x="1653" y="2135"/>
                  </a:lnTo>
                  <a:lnTo>
                    <a:pt x="1608" y="2146"/>
                  </a:lnTo>
                  <a:lnTo>
                    <a:pt x="1562" y="2160"/>
                  </a:lnTo>
                  <a:lnTo>
                    <a:pt x="1517" y="2173"/>
                  </a:lnTo>
                  <a:lnTo>
                    <a:pt x="1471" y="2187"/>
                  </a:lnTo>
                  <a:lnTo>
                    <a:pt x="1471" y="2187"/>
                  </a:lnTo>
                  <a:lnTo>
                    <a:pt x="1424" y="2200"/>
                  </a:lnTo>
                  <a:lnTo>
                    <a:pt x="1378" y="2214"/>
                  </a:lnTo>
                  <a:lnTo>
                    <a:pt x="1287" y="2242"/>
                  </a:lnTo>
                  <a:lnTo>
                    <a:pt x="1241" y="2256"/>
                  </a:lnTo>
                  <a:lnTo>
                    <a:pt x="1194" y="2269"/>
                  </a:lnTo>
                  <a:lnTo>
                    <a:pt x="1147" y="2280"/>
                  </a:lnTo>
                  <a:lnTo>
                    <a:pt x="1099" y="2292"/>
                  </a:lnTo>
                  <a:lnTo>
                    <a:pt x="1099" y="2292"/>
                  </a:lnTo>
                  <a:lnTo>
                    <a:pt x="1052" y="2302"/>
                  </a:lnTo>
                  <a:lnTo>
                    <a:pt x="1004" y="2311"/>
                  </a:lnTo>
                  <a:lnTo>
                    <a:pt x="909" y="2328"/>
                  </a:lnTo>
                  <a:lnTo>
                    <a:pt x="815" y="2347"/>
                  </a:lnTo>
                  <a:lnTo>
                    <a:pt x="768" y="2357"/>
                  </a:lnTo>
                  <a:lnTo>
                    <a:pt x="721" y="2369"/>
                  </a:lnTo>
                  <a:lnTo>
                    <a:pt x="721" y="2369"/>
                  </a:lnTo>
                  <a:lnTo>
                    <a:pt x="677" y="2381"/>
                  </a:lnTo>
                  <a:lnTo>
                    <a:pt x="633" y="2394"/>
                  </a:lnTo>
                  <a:lnTo>
                    <a:pt x="633" y="2394"/>
                  </a:lnTo>
                  <a:lnTo>
                    <a:pt x="612" y="2400"/>
                  </a:lnTo>
                  <a:lnTo>
                    <a:pt x="589" y="2406"/>
                  </a:lnTo>
                  <a:lnTo>
                    <a:pt x="579" y="2408"/>
                  </a:lnTo>
                  <a:lnTo>
                    <a:pt x="568" y="2410"/>
                  </a:lnTo>
                  <a:lnTo>
                    <a:pt x="556" y="2410"/>
                  </a:lnTo>
                  <a:lnTo>
                    <a:pt x="545" y="2410"/>
                  </a:lnTo>
                  <a:lnTo>
                    <a:pt x="545" y="2410"/>
                  </a:lnTo>
                  <a:lnTo>
                    <a:pt x="542" y="2411"/>
                  </a:lnTo>
                  <a:lnTo>
                    <a:pt x="540" y="2412"/>
                  </a:lnTo>
                  <a:lnTo>
                    <a:pt x="536" y="2415"/>
                  </a:lnTo>
                  <a:lnTo>
                    <a:pt x="532" y="2418"/>
                  </a:lnTo>
                  <a:lnTo>
                    <a:pt x="529" y="2418"/>
                  </a:lnTo>
                  <a:lnTo>
                    <a:pt x="528" y="2417"/>
                  </a:lnTo>
                  <a:lnTo>
                    <a:pt x="528" y="2417"/>
                  </a:lnTo>
                  <a:lnTo>
                    <a:pt x="514" y="2413"/>
                  </a:lnTo>
                  <a:lnTo>
                    <a:pt x="500" y="2408"/>
                  </a:lnTo>
                  <a:lnTo>
                    <a:pt x="493" y="2405"/>
                  </a:lnTo>
                  <a:lnTo>
                    <a:pt x="487" y="2401"/>
                  </a:lnTo>
                  <a:lnTo>
                    <a:pt x="480" y="2397"/>
                  </a:lnTo>
                  <a:lnTo>
                    <a:pt x="476" y="2392"/>
                  </a:lnTo>
                  <a:lnTo>
                    <a:pt x="476" y="2392"/>
                  </a:lnTo>
                  <a:lnTo>
                    <a:pt x="468" y="2380"/>
                  </a:lnTo>
                  <a:lnTo>
                    <a:pt x="460" y="2363"/>
                  </a:lnTo>
                  <a:lnTo>
                    <a:pt x="452" y="2345"/>
                  </a:lnTo>
                  <a:lnTo>
                    <a:pt x="447" y="2332"/>
                  </a:lnTo>
                  <a:lnTo>
                    <a:pt x="447" y="2332"/>
                  </a:lnTo>
                  <a:lnTo>
                    <a:pt x="443" y="2316"/>
                  </a:lnTo>
                  <a:lnTo>
                    <a:pt x="438" y="2300"/>
                  </a:lnTo>
                  <a:lnTo>
                    <a:pt x="431" y="2265"/>
                  </a:lnTo>
                  <a:lnTo>
                    <a:pt x="423" y="2229"/>
                  </a:lnTo>
                  <a:lnTo>
                    <a:pt x="416" y="2193"/>
                  </a:lnTo>
                  <a:lnTo>
                    <a:pt x="416" y="2193"/>
                  </a:lnTo>
                  <a:lnTo>
                    <a:pt x="404" y="2142"/>
                  </a:lnTo>
                  <a:lnTo>
                    <a:pt x="394" y="2093"/>
                  </a:lnTo>
                  <a:lnTo>
                    <a:pt x="384" y="2046"/>
                  </a:lnTo>
                  <a:lnTo>
                    <a:pt x="374" y="2001"/>
                  </a:lnTo>
                  <a:lnTo>
                    <a:pt x="374" y="2001"/>
                  </a:lnTo>
                  <a:lnTo>
                    <a:pt x="361" y="2005"/>
                  </a:lnTo>
                  <a:lnTo>
                    <a:pt x="348" y="2008"/>
                  </a:lnTo>
                  <a:lnTo>
                    <a:pt x="336" y="2008"/>
                  </a:lnTo>
                  <a:lnTo>
                    <a:pt x="323" y="2008"/>
                  </a:lnTo>
                  <a:lnTo>
                    <a:pt x="311" y="2006"/>
                  </a:lnTo>
                  <a:lnTo>
                    <a:pt x="298" y="2003"/>
                  </a:lnTo>
                  <a:lnTo>
                    <a:pt x="271" y="1995"/>
                  </a:lnTo>
                  <a:lnTo>
                    <a:pt x="271" y="1995"/>
                  </a:lnTo>
                  <a:lnTo>
                    <a:pt x="268" y="1990"/>
                  </a:lnTo>
                  <a:lnTo>
                    <a:pt x="266" y="1985"/>
                  </a:lnTo>
                  <a:lnTo>
                    <a:pt x="264" y="1975"/>
                  </a:lnTo>
                  <a:lnTo>
                    <a:pt x="264" y="1975"/>
                  </a:lnTo>
                  <a:lnTo>
                    <a:pt x="260" y="1954"/>
                  </a:lnTo>
                  <a:lnTo>
                    <a:pt x="257" y="1943"/>
                  </a:lnTo>
                  <a:lnTo>
                    <a:pt x="254" y="1929"/>
                  </a:lnTo>
                  <a:lnTo>
                    <a:pt x="254" y="1929"/>
                  </a:lnTo>
                  <a:lnTo>
                    <a:pt x="225" y="1831"/>
                  </a:lnTo>
                  <a:lnTo>
                    <a:pt x="199" y="1730"/>
                  </a:lnTo>
                  <a:lnTo>
                    <a:pt x="145" y="1524"/>
                  </a:lnTo>
                  <a:lnTo>
                    <a:pt x="145" y="1524"/>
                  </a:lnTo>
                  <a:lnTo>
                    <a:pt x="131" y="1472"/>
                  </a:lnTo>
                  <a:lnTo>
                    <a:pt x="115" y="1418"/>
                  </a:lnTo>
                  <a:lnTo>
                    <a:pt x="100" y="1365"/>
                  </a:lnTo>
                  <a:lnTo>
                    <a:pt x="85" y="1310"/>
                  </a:lnTo>
                  <a:lnTo>
                    <a:pt x="85" y="1310"/>
                  </a:lnTo>
                  <a:lnTo>
                    <a:pt x="72" y="1255"/>
                  </a:lnTo>
                  <a:lnTo>
                    <a:pt x="58" y="1197"/>
                  </a:lnTo>
                  <a:lnTo>
                    <a:pt x="58" y="1197"/>
                  </a:lnTo>
                  <a:lnTo>
                    <a:pt x="52" y="1173"/>
                  </a:lnTo>
                  <a:lnTo>
                    <a:pt x="45" y="1151"/>
                  </a:lnTo>
                  <a:lnTo>
                    <a:pt x="40" y="1128"/>
                  </a:lnTo>
                  <a:lnTo>
                    <a:pt x="35" y="1107"/>
                  </a:lnTo>
                  <a:lnTo>
                    <a:pt x="34" y="1096"/>
                  </a:lnTo>
                  <a:lnTo>
                    <a:pt x="33" y="1084"/>
                  </a:lnTo>
                  <a:lnTo>
                    <a:pt x="33" y="1074"/>
                  </a:lnTo>
                  <a:lnTo>
                    <a:pt x="33" y="1063"/>
                  </a:lnTo>
                  <a:lnTo>
                    <a:pt x="35" y="1051"/>
                  </a:lnTo>
                  <a:lnTo>
                    <a:pt x="37" y="1039"/>
                  </a:lnTo>
                  <a:lnTo>
                    <a:pt x="41" y="1028"/>
                  </a:lnTo>
                  <a:lnTo>
                    <a:pt x="45" y="1015"/>
                  </a:lnTo>
                  <a:lnTo>
                    <a:pt x="45" y="1015"/>
                  </a:lnTo>
                  <a:lnTo>
                    <a:pt x="40" y="1008"/>
                  </a:lnTo>
                  <a:lnTo>
                    <a:pt x="35" y="1002"/>
                  </a:lnTo>
                  <a:lnTo>
                    <a:pt x="29" y="993"/>
                  </a:lnTo>
                  <a:lnTo>
                    <a:pt x="24" y="984"/>
                  </a:lnTo>
                  <a:lnTo>
                    <a:pt x="15" y="963"/>
                  </a:lnTo>
                  <a:lnTo>
                    <a:pt x="8" y="940"/>
                  </a:lnTo>
                  <a:lnTo>
                    <a:pt x="4" y="916"/>
                  </a:lnTo>
                  <a:lnTo>
                    <a:pt x="2" y="903"/>
                  </a:lnTo>
                  <a:lnTo>
                    <a:pt x="0" y="892"/>
                  </a:lnTo>
                  <a:lnTo>
                    <a:pt x="0" y="879"/>
                  </a:lnTo>
                  <a:lnTo>
                    <a:pt x="0" y="867"/>
                  </a:lnTo>
                  <a:lnTo>
                    <a:pt x="3" y="855"/>
                  </a:lnTo>
                  <a:lnTo>
                    <a:pt x="5" y="844"/>
                  </a:lnTo>
                  <a:lnTo>
                    <a:pt x="5" y="844"/>
                  </a:lnTo>
                  <a:lnTo>
                    <a:pt x="11" y="819"/>
                  </a:lnTo>
                  <a:lnTo>
                    <a:pt x="19" y="792"/>
                  </a:lnTo>
                  <a:lnTo>
                    <a:pt x="24" y="779"/>
                  </a:lnTo>
                  <a:lnTo>
                    <a:pt x="29" y="766"/>
                  </a:lnTo>
                  <a:lnTo>
                    <a:pt x="35" y="756"/>
                  </a:lnTo>
                  <a:lnTo>
                    <a:pt x="40" y="747"/>
                  </a:lnTo>
                  <a:lnTo>
                    <a:pt x="40" y="747"/>
                  </a:lnTo>
                  <a:lnTo>
                    <a:pt x="45" y="740"/>
                  </a:lnTo>
                  <a:lnTo>
                    <a:pt x="52" y="733"/>
                  </a:lnTo>
                  <a:lnTo>
                    <a:pt x="68" y="719"/>
                  </a:lnTo>
                  <a:lnTo>
                    <a:pt x="86" y="707"/>
                  </a:lnTo>
                  <a:lnTo>
                    <a:pt x="104" y="696"/>
                  </a:lnTo>
                  <a:lnTo>
                    <a:pt x="104" y="696"/>
                  </a:lnTo>
                  <a:lnTo>
                    <a:pt x="121" y="684"/>
                  </a:lnTo>
                  <a:lnTo>
                    <a:pt x="140" y="672"/>
                  </a:lnTo>
                  <a:lnTo>
                    <a:pt x="157" y="660"/>
                  </a:lnTo>
                  <a:lnTo>
                    <a:pt x="173" y="651"/>
                  </a:lnTo>
                  <a:lnTo>
                    <a:pt x="173" y="651"/>
                  </a:lnTo>
                  <a:lnTo>
                    <a:pt x="196" y="640"/>
                  </a:lnTo>
                  <a:lnTo>
                    <a:pt x="220" y="630"/>
                  </a:lnTo>
                  <a:lnTo>
                    <a:pt x="245" y="622"/>
                  </a:lnTo>
                  <a:lnTo>
                    <a:pt x="270" y="614"/>
                  </a:lnTo>
                  <a:lnTo>
                    <a:pt x="297" y="608"/>
                  </a:lnTo>
                  <a:lnTo>
                    <a:pt x="324" y="601"/>
                  </a:lnTo>
                  <a:lnTo>
                    <a:pt x="351" y="596"/>
                  </a:lnTo>
                  <a:lnTo>
                    <a:pt x="378" y="592"/>
                  </a:lnTo>
                  <a:lnTo>
                    <a:pt x="435" y="584"/>
                  </a:lnTo>
                  <a:lnTo>
                    <a:pt x="492" y="580"/>
                  </a:lnTo>
                  <a:lnTo>
                    <a:pt x="548" y="577"/>
                  </a:lnTo>
                  <a:lnTo>
                    <a:pt x="603" y="574"/>
                  </a:lnTo>
                  <a:lnTo>
                    <a:pt x="603" y="574"/>
                  </a:lnTo>
                  <a:lnTo>
                    <a:pt x="619" y="574"/>
                  </a:lnTo>
                  <a:lnTo>
                    <a:pt x="635" y="575"/>
                  </a:lnTo>
                  <a:lnTo>
                    <a:pt x="667" y="577"/>
                  </a:lnTo>
                  <a:lnTo>
                    <a:pt x="699" y="580"/>
                  </a:lnTo>
                  <a:lnTo>
                    <a:pt x="731" y="583"/>
                  </a:lnTo>
                  <a:lnTo>
                    <a:pt x="731" y="583"/>
                  </a:lnTo>
                  <a:lnTo>
                    <a:pt x="763" y="585"/>
                  </a:lnTo>
                  <a:lnTo>
                    <a:pt x="794" y="589"/>
                  </a:lnTo>
                  <a:lnTo>
                    <a:pt x="857" y="596"/>
                  </a:lnTo>
                  <a:lnTo>
                    <a:pt x="857" y="596"/>
                  </a:lnTo>
                  <a:lnTo>
                    <a:pt x="914" y="602"/>
                  </a:lnTo>
                  <a:lnTo>
                    <a:pt x="973" y="607"/>
                  </a:lnTo>
                  <a:lnTo>
                    <a:pt x="1002" y="608"/>
                  </a:lnTo>
                  <a:lnTo>
                    <a:pt x="1030" y="609"/>
                  </a:lnTo>
                  <a:lnTo>
                    <a:pt x="1059" y="609"/>
                  </a:lnTo>
                  <a:lnTo>
                    <a:pt x="1087" y="608"/>
                  </a:lnTo>
                  <a:lnTo>
                    <a:pt x="1115" y="606"/>
                  </a:lnTo>
                  <a:lnTo>
                    <a:pt x="1143" y="604"/>
                  </a:lnTo>
                  <a:lnTo>
                    <a:pt x="1171" y="599"/>
                  </a:lnTo>
                  <a:lnTo>
                    <a:pt x="1196" y="594"/>
                  </a:lnTo>
                  <a:lnTo>
                    <a:pt x="1222" y="587"/>
                  </a:lnTo>
                  <a:lnTo>
                    <a:pt x="1247" y="580"/>
                  </a:lnTo>
                  <a:lnTo>
                    <a:pt x="1271" y="571"/>
                  </a:lnTo>
                  <a:lnTo>
                    <a:pt x="1294" y="561"/>
                  </a:lnTo>
                  <a:lnTo>
                    <a:pt x="1294" y="561"/>
                  </a:lnTo>
                  <a:lnTo>
                    <a:pt x="1308" y="553"/>
                  </a:lnTo>
                  <a:lnTo>
                    <a:pt x="1322" y="545"/>
                  </a:lnTo>
                  <a:lnTo>
                    <a:pt x="1335" y="534"/>
                  </a:lnTo>
                  <a:lnTo>
                    <a:pt x="1346" y="523"/>
                  </a:lnTo>
                  <a:lnTo>
                    <a:pt x="1357" y="510"/>
                  </a:lnTo>
                  <a:lnTo>
                    <a:pt x="1366" y="496"/>
                  </a:lnTo>
                  <a:lnTo>
                    <a:pt x="1370" y="489"/>
                  </a:lnTo>
                  <a:lnTo>
                    <a:pt x="1373" y="481"/>
                  </a:lnTo>
                  <a:lnTo>
                    <a:pt x="1375" y="473"/>
                  </a:lnTo>
                  <a:lnTo>
                    <a:pt x="1376" y="465"/>
                  </a:lnTo>
                  <a:lnTo>
                    <a:pt x="1376" y="465"/>
                  </a:lnTo>
                  <a:lnTo>
                    <a:pt x="1377" y="453"/>
                  </a:lnTo>
                  <a:lnTo>
                    <a:pt x="1376" y="437"/>
                  </a:lnTo>
                  <a:lnTo>
                    <a:pt x="1373" y="423"/>
                  </a:lnTo>
                  <a:lnTo>
                    <a:pt x="1371" y="417"/>
                  </a:lnTo>
                  <a:lnTo>
                    <a:pt x="1369" y="412"/>
                  </a:lnTo>
                  <a:lnTo>
                    <a:pt x="1369" y="412"/>
                  </a:lnTo>
                  <a:lnTo>
                    <a:pt x="1366" y="409"/>
                  </a:lnTo>
                  <a:lnTo>
                    <a:pt x="1359" y="404"/>
                  </a:lnTo>
                  <a:lnTo>
                    <a:pt x="1343" y="396"/>
                  </a:lnTo>
                  <a:lnTo>
                    <a:pt x="1326" y="388"/>
                  </a:lnTo>
                  <a:lnTo>
                    <a:pt x="1313" y="384"/>
                  </a:lnTo>
                  <a:lnTo>
                    <a:pt x="1313" y="384"/>
                  </a:lnTo>
                  <a:lnTo>
                    <a:pt x="1298" y="381"/>
                  </a:lnTo>
                  <a:lnTo>
                    <a:pt x="1283" y="379"/>
                  </a:lnTo>
                  <a:lnTo>
                    <a:pt x="1253" y="374"/>
                  </a:lnTo>
                  <a:lnTo>
                    <a:pt x="1253" y="374"/>
                  </a:lnTo>
                  <a:lnTo>
                    <a:pt x="1222" y="370"/>
                  </a:lnTo>
                  <a:lnTo>
                    <a:pt x="1193" y="366"/>
                  </a:lnTo>
                  <a:lnTo>
                    <a:pt x="1165" y="364"/>
                  </a:lnTo>
                  <a:lnTo>
                    <a:pt x="1136" y="364"/>
                  </a:lnTo>
                  <a:lnTo>
                    <a:pt x="1136" y="364"/>
                  </a:lnTo>
                  <a:lnTo>
                    <a:pt x="1115" y="366"/>
                  </a:lnTo>
                  <a:lnTo>
                    <a:pt x="1093" y="369"/>
                  </a:lnTo>
                  <a:lnTo>
                    <a:pt x="1050" y="379"/>
                  </a:lnTo>
                  <a:lnTo>
                    <a:pt x="1050" y="379"/>
                  </a:lnTo>
                  <a:lnTo>
                    <a:pt x="1030" y="384"/>
                  </a:lnTo>
                  <a:lnTo>
                    <a:pt x="1011" y="389"/>
                  </a:lnTo>
                  <a:lnTo>
                    <a:pt x="975" y="403"/>
                  </a:lnTo>
                  <a:lnTo>
                    <a:pt x="975" y="403"/>
                  </a:lnTo>
                  <a:lnTo>
                    <a:pt x="958" y="409"/>
                  </a:lnTo>
                  <a:lnTo>
                    <a:pt x="939" y="413"/>
                  </a:lnTo>
                  <a:lnTo>
                    <a:pt x="921" y="417"/>
                  </a:lnTo>
                  <a:lnTo>
                    <a:pt x="902" y="420"/>
                  </a:lnTo>
                  <a:lnTo>
                    <a:pt x="883" y="423"/>
                  </a:lnTo>
                  <a:lnTo>
                    <a:pt x="862" y="425"/>
                  </a:lnTo>
                  <a:lnTo>
                    <a:pt x="821" y="427"/>
                  </a:lnTo>
                  <a:lnTo>
                    <a:pt x="821" y="427"/>
                  </a:lnTo>
                  <a:lnTo>
                    <a:pt x="805" y="424"/>
                  </a:lnTo>
                  <a:lnTo>
                    <a:pt x="792" y="420"/>
                  </a:lnTo>
                  <a:lnTo>
                    <a:pt x="780" y="415"/>
                  </a:lnTo>
                  <a:lnTo>
                    <a:pt x="767" y="409"/>
                  </a:lnTo>
                  <a:lnTo>
                    <a:pt x="767" y="409"/>
                  </a:lnTo>
                  <a:lnTo>
                    <a:pt x="756" y="402"/>
                  </a:lnTo>
                  <a:lnTo>
                    <a:pt x="746" y="395"/>
                  </a:lnTo>
                  <a:lnTo>
                    <a:pt x="737" y="386"/>
                  </a:lnTo>
                  <a:lnTo>
                    <a:pt x="729" y="377"/>
                  </a:lnTo>
                  <a:lnTo>
                    <a:pt x="721" y="366"/>
                  </a:lnTo>
                  <a:lnTo>
                    <a:pt x="714" y="353"/>
                  </a:lnTo>
                  <a:lnTo>
                    <a:pt x="707" y="340"/>
                  </a:lnTo>
                  <a:lnTo>
                    <a:pt x="701" y="326"/>
                  </a:lnTo>
                  <a:lnTo>
                    <a:pt x="701" y="326"/>
                  </a:lnTo>
                  <a:lnTo>
                    <a:pt x="699" y="318"/>
                  </a:lnTo>
                  <a:lnTo>
                    <a:pt x="697" y="308"/>
                  </a:lnTo>
                  <a:lnTo>
                    <a:pt x="696" y="297"/>
                  </a:lnTo>
                  <a:lnTo>
                    <a:pt x="696" y="286"/>
                  </a:lnTo>
                  <a:lnTo>
                    <a:pt x="697" y="274"/>
                  </a:lnTo>
                  <a:lnTo>
                    <a:pt x="699" y="262"/>
                  </a:lnTo>
                  <a:lnTo>
                    <a:pt x="702" y="251"/>
                  </a:lnTo>
                  <a:lnTo>
                    <a:pt x="705" y="242"/>
                  </a:lnTo>
                  <a:lnTo>
                    <a:pt x="705" y="242"/>
                  </a:lnTo>
                  <a:lnTo>
                    <a:pt x="708" y="235"/>
                  </a:lnTo>
                  <a:lnTo>
                    <a:pt x="712" y="230"/>
                  </a:lnTo>
                  <a:lnTo>
                    <a:pt x="717" y="223"/>
                  </a:lnTo>
                  <a:lnTo>
                    <a:pt x="721" y="217"/>
                  </a:lnTo>
                  <a:lnTo>
                    <a:pt x="721" y="217"/>
                  </a:lnTo>
                  <a:lnTo>
                    <a:pt x="733" y="199"/>
                  </a:lnTo>
                  <a:lnTo>
                    <a:pt x="744" y="184"/>
                  </a:lnTo>
                  <a:lnTo>
                    <a:pt x="756" y="170"/>
                  </a:lnTo>
                  <a:lnTo>
                    <a:pt x="775" y="155"/>
                  </a:lnTo>
                  <a:lnTo>
                    <a:pt x="775" y="155"/>
                  </a:lnTo>
                  <a:lnTo>
                    <a:pt x="805" y="131"/>
                  </a:lnTo>
                  <a:lnTo>
                    <a:pt x="822" y="120"/>
                  </a:lnTo>
                  <a:lnTo>
                    <a:pt x="840" y="108"/>
                  </a:lnTo>
                  <a:lnTo>
                    <a:pt x="858" y="97"/>
                  </a:lnTo>
                  <a:lnTo>
                    <a:pt x="876" y="86"/>
                  </a:lnTo>
                  <a:lnTo>
                    <a:pt x="894" y="78"/>
                  </a:lnTo>
                  <a:lnTo>
                    <a:pt x="913" y="70"/>
                  </a:lnTo>
                  <a:lnTo>
                    <a:pt x="913" y="70"/>
                  </a:lnTo>
                  <a:lnTo>
                    <a:pt x="922" y="68"/>
                  </a:lnTo>
                  <a:lnTo>
                    <a:pt x="933" y="66"/>
                  </a:lnTo>
                  <a:lnTo>
                    <a:pt x="957" y="63"/>
                  </a:lnTo>
                  <a:lnTo>
                    <a:pt x="957" y="63"/>
                  </a:lnTo>
                  <a:lnTo>
                    <a:pt x="992" y="55"/>
                  </a:lnTo>
                  <a:lnTo>
                    <a:pt x="1028" y="46"/>
                  </a:lnTo>
                  <a:lnTo>
                    <a:pt x="1066" y="37"/>
                  </a:lnTo>
                  <a:lnTo>
                    <a:pt x="1102" y="30"/>
                  </a:lnTo>
                  <a:lnTo>
                    <a:pt x="1102" y="30"/>
                  </a:lnTo>
                  <a:lnTo>
                    <a:pt x="1132" y="24"/>
                  </a:lnTo>
                  <a:lnTo>
                    <a:pt x="1161" y="19"/>
                  </a:lnTo>
                  <a:lnTo>
                    <a:pt x="1218" y="13"/>
                  </a:lnTo>
                  <a:lnTo>
                    <a:pt x="1275" y="6"/>
                  </a:lnTo>
                  <a:lnTo>
                    <a:pt x="1333" y="1"/>
                  </a:lnTo>
                  <a:lnTo>
                    <a:pt x="1333" y="1"/>
                  </a:lnTo>
                  <a:lnTo>
                    <a:pt x="1350" y="1"/>
                  </a:lnTo>
                  <a:lnTo>
                    <a:pt x="1366" y="1"/>
                  </a:lnTo>
                  <a:lnTo>
                    <a:pt x="1381" y="1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9" y="1"/>
                  </a:lnTo>
                  <a:lnTo>
                    <a:pt x="1406" y="2"/>
                  </a:lnTo>
                  <a:lnTo>
                    <a:pt x="1421" y="3"/>
                  </a:lnTo>
                  <a:lnTo>
                    <a:pt x="1429" y="3"/>
                  </a:lnTo>
                  <a:lnTo>
                    <a:pt x="1436" y="5"/>
                  </a:lnTo>
                  <a:lnTo>
                    <a:pt x="1444" y="8"/>
                  </a:lnTo>
                  <a:lnTo>
                    <a:pt x="1450" y="13"/>
                  </a:lnTo>
                  <a:lnTo>
                    <a:pt x="1450" y="13"/>
                  </a:lnTo>
                  <a:lnTo>
                    <a:pt x="1461" y="15"/>
                  </a:lnTo>
                  <a:lnTo>
                    <a:pt x="1473" y="16"/>
                  </a:lnTo>
                  <a:lnTo>
                    <a:pt x="1495" y="16"/>
                  </a:lnTo>
                  <a:lnTo>
                    <a:pt x="1518" y="16"/>
                  </a:lnTo>
                  <a:lnTo>
                    <a:pt x="1529" y="16"/>
                  </a:lnTo>
                  <a:lnTo>
                    <a:pt x="1540" y="16"/>
                  </a:lnTo>
                  <a:lnTo>
                    <a:pt x="1540" y="16"/>
                  </a:lnTo>
                  <a:lnTo>
                    <a:pt x="1544" y="17"/>
                  </a:lnTo>
                  <a:lnTo>
                    <a:pt x="1548" y="19"/>
                  </a:lnTo>
                  <a:lnTo>
                    <a:pt x="1552" y="21"/>
                  </a:lnTo>
                  <a:lnTo>
                    <a:pt x="1555" y="22"/>
                  </a:lnTo>
                  <a:lnTo>
                    <a:pt x="1555" y="22"/>
                  </a:lnTo>
                  <a:lnTo>
                    <a:pt x="1562" y="22"/>
                  </a:lnTo>
                  <a:lnTo>
                    <a:pt x="1568" y="21"/>
                  </a:lnTo>
                  <a:lnTo>
                    <a:pt x="1575" y="20"/>
                  </a:lnTo>
                  <a:lnTo>
                    <a:pt x="1582" y="20"/>
                  </a:lnTo>
                  <a:lnTo>
                    <a:pt x="1582" y="20"/>
                  </a:lnTo>
                  <a:lnTo>
                    <a:pt x="1597" y="21"/>
                  </a:lnTo>
                  <a:lnTo>
                    <a:pt x="1613" y="23"/>
                  </a:lnTo>
                  <a:lnTo>
                    <a:pt x="1646" y="29"/>
                  </a:lnTo>
                  <a:lnTo>
                    <a:pt x="1715" y="45"/>
                  </a:lnTo>
                  <a:lnTo>
                    <a:pt x="1715" y="45"/>
                  </a:lnTo>
                  <a:lnTo>
                    <a:pt x="1727" y="47"/>
                  </a:lnTo>
                  <a:lnTo>
                    <a:pt x="1741" y="49"/>
                  </a:lnTo>
                  <a:lnTo>
                    <a:pt x="1755" y="51"/>
                  </a:lnTo>
                  <a:lnTo>
                    <a:pt x="1769" y="54"/>
                  </a:lnTo>
                  <a:lnTo>
                    <a:pt x="1769" y="54"/>
                  </a:lnTo>
                  <a:lnTo>
                    <a:pt x="1778" y="56"/>
                  </a:lnTo>
                  <a:lnTo>
                    <a:pt x="1786" y="61"/>
                  </a:lnTo>
                  <a:lnTo>
                    <a:pt x="1804" y="69"/>
                  </a:lnTo>
                  <a:lnTo>
                    <a:pt x="1821" y="79"/>
                  </a:lnTo>
                  <a:lnTo>
                    <a:pt x="1837" y="87"/>
                  </a:lnTo>
                  <a:lnTo>
                    <a:pt x="1837" y="87"/>
                  </a:lnTo>
                  <a:lnTo>
                    <a:pt x="1854" y="97"/>
                  </a:lnTo>
                  <a:lnTo>
                    <a:pt x="1870" y="106"/>
                  </a:lnTo>
                  <a:lnTo>
                    <a:pt x="1886" y="115"/>
                  </a:lnTo>
                  <a:lnTo>
                    <a:pt x="1903" y="123"/>
                  </a:lnTo>
                  <a:lnTo>
                    <a:pt x="1903" y="123"/>
                  </a:lnTo>
                  <a:lnTo>
                    <a:pt x="1948" y="169"/>
                  </a:lnTo>
                  <a:lnTo>
                    <a:pt x="1994" y="215"/>
                  </a:lnTo>
                  <a:lnTo>
                    <a:pt x="2017" y="237"/>
                  </a:lnTo>
                  <a:lnTo>
                    <a:pt x="2038" y="262"/>
                  </a:lnTo>
                  <a:lnTo>
                    <a:pt x="2059" y="287"/>
                  </a:lnTo>
                  <a:lnTo>
                    <a:pt x="2079" y="313"/>
                  </a:lnTo>
                  <a:lnTo>
                    <a:pt x="2079" y="313"/>
                  </a:lnTo>
                  <a:lnTo>
                    <a:pt x="2101" y="357"/>
                  </a:lnTo>
                  <a:lnTo>
                    <a:pt x="2122" y="402"/>
                  </a:lnTo>
                  <a:lnTo>
                    <a:pt x="2141" y="448"/>
                  </a:lnTo>
                  <a:lnTo>
                    <a:pt x="2158" y="496"/>
                  </a:lnTo>
                  <a:lnTo>
                    <a:pt x="2158" y="496"/>
                  </a:lnTo>
                  <a:lnTo>
                    <a:pt x="2162" y="526"/>
                  </a:lnTo>
                  <a:lnTo>
                    <a:pt x="2165" y="558"/>
                  </a:lnTo>
                  <a:lnTo>
                    <a:pt x="2168" y="587"/>
                  </a:lnTo>
                  <a:lnTo>
                    <a:pt x="2168" y="617"/>
                  </a:lnTo>
                  <a:lnTo>
                    <a:pt x="2166" y="650"/>
                  </a:lnTo>
                  <a:lnTo>
                    <a:pt x="2163" y="682"/>
                  </a:lnTo>
                  <a:lnTo>
                    <a:pt x="2157" y="714"/>
                  </a:lnTo>
                  <a:lnTo>
                    <a:pt x="2154" y="731"/>
                  </a:lnTo>
                  <a:lnTo>
                    <a:pt x="2148" y="748"/>
                  </a:lnTo>
                  <a:lnTo>
                    <a:pt x="2148" y="748"/>
                  </a:lnTo>
                  <a:lnTo>
                    <a:pt x="2151" y="766"/>
                  </a:lnTo>
                  <a:lnTo>
                    <a:pt x="2155" y="787"/>
                  </a:lnTo>
                  <a:lnTo>
                    <a:pt x="2156" y="809"/>
                  </a:lnTo>
                  <a:lnTo>
                    <a:pt x="2156" y="821"/>
                  </a:lnTo>
                  <a:lnTo>
                    <a:pt x="2155" y="832"/>
                  </a:lnTo>
                  <a:lnTo>
                    <a:pt x="2154" y="842"/>
                  </a:lnTo>
                  <a:lnTo>
                    <a:pt x="2151" y="853"/>
                  </a:lnTo>
                  <a:lnTo>
                    <a:pt x="2148" y="863"/>
                  </a:lnTo>
                  <a:lnTo>
                    <a:pt x="2144" y="871"/>
                  </a:lnTo>
                  <a:lnTo>
                    <a:pt x="2139" y="880"/>
                  </a:lnTo>
                  <a:lnTo>
                    <a:pt x="2132" y="887"/>
                  </a:lnTo>
                  <a:lnTo>
                    <a:pt x="2124" y="893"/>
                  </a:lnTo>
                  <a:lnTo>
                    <a:pt x="2115" y="897"/>
                  </a:lnTo>
                  <a:lnTo>
                    <a:pt x="2115" y="897"/>
                  </a:lnTo>
                  <a:close/>
                  <a:moveTo>
                    <a:pt x="1760" y="1774"/>
                  </a:moveTo>
                  <a:lnTo>
                    <a:pt x="1760" y="1774"/>
                  </a:lnTo>
                  <a:lnTo>
                    <a:pt x="1760" y="1777"/>
                  </a:lnTo>
                  <a:lnTo>
                    <a:pt x="1759" y="1780"/>
                  </a:lnTo>
                  <a:lnTo>
                    <a:pt x="1756" y="1785"/>
                  </a:lnTo>
                  <a:lnTo>
                    <a:pt x="1754" y="1788"/>
                  </a:lnTo>
                  <a:lnTo>
                    <a:pt x="1752" y="1791"/>
                  </a:lnTo>
                  <a:lnTo>
                    <a:pt x="1752" y="1791"/>
                  </a:lnTo>
                  <a:lnTo>
                    <a:pt x="1756" y="1806"/>
                  </a:lnTo>
                  <a:lnTo>
                    <a:pt x="1761" y="1820"/>
                  </a:lnTo>
                  <a:lnTo>
                    <a:pt x="1764" y="1826"/>
                  </a:lnTo>
                  <a:lnTo>
                    <a:pt x="1767" y="1832"/>
                  </a:lnTo>
                  <a:lnTo>
                    <a:pt x="1772" y="1836"/>
                  </a:lnTo>
                  <a:lnTo>
                    <a:pt x="1776" y="1837"/>
                  </a:lnTo>
                  <a:lnTo>
                    <a:pt x="1779" y="1837"/>
                  </a:lnTo>
                  <a:lnTo>
                    <a:pt x="1779" y="1837"/>
                  </a:lnTo>
                  <a:lnTo>
                    <a:pt x="1783" y="1837"/>
                  </a:lnTo>
                  <a:lnTo>
                    <a:pt x="1787" y="1836"/>
                  </a:lnTo>
                  <a:lnTo>
                    <a:pt x="1792" y="1834"/>
                  </a:lnTo>
                  <a:lnTo>
                    <a:pt x="1795" y="1832"/>
                  </a:lnTo>
                  <a:lnTo>
                    <a:pt x="1797" y="1827"/>
                  </a:lnTo>
                  <a:lnTo>
                    <a:pt x="1799" y="1823"/>
                  </a:lnTo>
                  <a:lnTo>
                    <a:pt x="1802" y="1813"/>
                  </a:lnTo>
                  <a:lnTo>
                    <a:pt x="1804" y="1803"/>
                  </a:lnTo>
                  <a:lnTo>
                    <a:pt x="1804" y="1792"/>
                  </a:lnTo>
                  <a:lnTo>
                    <a:pt x="1800" y="1782"/>
                  </a:lnTo>
                  <a:lnTo>
                    <a:pt x="1798" y="1778"/>
                  </a:lnTo>
                  <a:lnTo>
                    <a:pt x="1796" y="1774"/>
                  </a:lnTo>
                  <a:lnTo>
                    <a:pt x="1796" y="1774"/>
                  </a:lnTo>
                  <a:lnTo>
                    <a:pt x="1796" y="1762"/>
                  </a:lnTo>
                  <a:lnTo>
                    <a:pt x="1796" y="1751"/>
                  </a:lnTo>
                  <a:lnTo>
                    <a:pt x="1795" y="1740"/>
                  </a:lnTo>
                  <a:lnTo>
                    <a:pt x="1793" y="1728"/>
                  </a:lnTo>
                  <a:lnTo>
                    <a:pt x="1789" y="1704"/>
                  </a:lnTo>
                  <a:lnTo>
                    <a:pt x="1787" y="1691"/>
                  </a:lnTo>
                  <a:lnTo>
                    <a:pt x="1786" y="1677"/>
                  </a:lnTo>
                  <a:lnTo>
                    <a:pt x="1786" y="1677"/>
                  </a:lnTo>
                  <a:lnTo>
                    <a:pt x="1783" y="1675"/>
                  </a:lnTo>
                  <a:lnTo>
                    <a:pt x="1780" y="1673"/>
                  </a:lnTo>
                  <a:lnTo>
                    <a:pt x="1777" y="1672"/>
                  </a:lnTo>
                  <a:lnTo>
                    <a:pt x="1774" y="1671"/>
                  </a:lnTo>
                  <a:lnTo>
                    <a:pt x="1766" y="1672"/>
                  </a:lnTo>
                  <a:lnTo>
                    <a:pt x="1759" y="1675"/>
                  </a:lnTo>
                  <a:lnTo>
                    <a:pt x="1752" y="1680"/>
                  </a:lnTo>
                  <a:lnTo>
                    <a:pt x="1747" y="1685"/>
                  </a:lnTo>
                  <a:lnTo>
                    <a:pt x="1744" y="1691"/>
                  </a:lnTo>
                  <a:lnTo>
                    <a:pt x="1741" y="1699"/>
                  </a:lnTo>
                  <a:lnTo>
                    <a:pt x="1741" y="1699"/>
                  </a:lnTo>
                  <a:lnTo>
                    <a:pt x="1741" y="1706"/>
                  </a:lnTo>
                  <a:lnTo>
                    <a:pt x="1742" y="1715"/>
                  </a:lnTo>
                  <a:lnTo>
                    <a:pt x="1747" y="1732"/>
                  </a:lnTo>
                  <a:lnTo>
                    <a:pt x="1749" y="1741"/>
                  </a:lnTo>
                  <a:lnTo>
                    <a:pt x="1751" y="1750"/>
                  </a:lnTo>
                  <a:lnTo>
                    <a:pt x="1751" y="1758"/>
                  </a:lnTo>
                  <a:lnTo>
                    <a:pt x="1750" y="1766"/>
                  </a:lnTo>
                  <a:lnTo>
                    <a:pt x="1750" y="1766"/>
                  </a:lnTo>
                  <a:lnTo>
                    <a:pt x="1754" y="1765"/>
                  </a:lnTo>
                  <a:lnTo>
                    <a:pt x="1755" y="1765"/>
                  </a:lnTo>
                  <a:lnTo>
                    <a:pt x="1756" y="1766"/>
                  </a:lnTo>
                  <a:lnTo>
                    <a:pt x="1757" y="1770"/>
                  </a:lnTo>
                  <a:lnTo>
                    <a:pt x="1760" y="1774"/>
                  </a:lnTo>
                  <a:lnTo>
                    <a:pt x="1760" y="1774"/>
                  </a:lnTo>
                  <a:close/>
                  <a:moveTo>
                    <a:pt x="1339" y="22"/>
                  </a:moveTo>
                  <a:lnTo>
                    <a:pt x="1339" y="22"/>
                  </a:lnTo>
                  <a:lnTo>
                    <a:pt x="1327" y="21"/>
                  </a:lnTo>
                  <a:lnTo>
                    <a:pt x="1315" y="22"/>
                  </a:lnTo>
                  <a:lnTo>
                    <a:pt x="1315" y="22"/>
                  </a:lnTo>
                  <a:lnTo>
                    <a:pt x="1254" y="28"/>
                  </a:lnTo>
                  <a:lnTo>
                    <a:pt x="1190" y="35"/>
                  </a:lnTo>
                  <a:lnTo>
                    <a:pt x="1157" y="39"/>
                  </a:lnTo>
                  <a:lnTo>
                    <a:pt x="1124" y="45"/>
                  </a:lnTo>
                  <a:lnTo>
                    <a:pt x="1093" y="51"/>
                  </a:lnTo>
                  <a:lnTo>
                    <a:pt x="1062" y="57"/>
                  </a:lnTo>
                  <a:lnTo>
                    <a:pt x="1062" y="57"/>
                  </a:lnTo>
                  <a:lnTo>
                    <a:pt x="1039" y="63"/>
                  </a:lnTo>
                  <a:lnTo>
                    <a:pt x="1018" y="70"/>
                  </a:lnTo>
                  <a:lnTo>
                    <a:pt x="996" y="78"/>
                  </a:lnTo>
                  <a:lnTo>
                    <a:pt x="975" y="86"/>
                  </a:lnTo>
                  <a:lnTo>
                    <a:pt x="935" y="105"/>
                  </a:lnTo>
                  <a:lnTo>
                    <a:pt x="898" y="123"/>
                  </a:lnTo>
                  <a:lnTo>
                    <a:pt x="898" y="123"/>
                  </a:lnTo>
                  <a:lnTo>
                    <a:pt x="888" y="128"/>
                  </a:lnTo>
                  <a:lnTo>
                    <a:pt x="877" y="131"/>
                  </a:lnTo>
                  <a:lnTo>
                    <a:pt x="868" y="136"/>
                  </a:lnTo>
                  <a:lnTo>
                    <a:pt x="858" y="140"/>
                  </a:lnTo>
                  <a:lnTo>
                    <a:pt x="858" y="140"/>
                  </a:lnTo>
                  <a:lnTo>
                    <a:pt x="843" y="150"/>
                  </a:lnTo>
                  <a:lnTo>
                    <a:pt x="826" y="162"/>
                  </a:lnTo>
                  <a:lnTo>
                    <a:pt x="808" y="177"/>
                  </a:lnTo>
                  <a:lnTo>
                    <a:pt x="792" y="195"/>
                  </a:lnTo>
                  <a:lnTo>
                    <a:pt x="777" y="213"/>
                  </a:lnTo>
                  <a:lnTo>
                    <a:pt x="770" y="222"/>
                  </a:lnTo>
                  <a:lnTo>
                    <a:pt x="764" y="232"/>
                  </a:lnTo>
                  <a:lnTo>
                    <a:pt x="760" y="242"/>
                  </a:lnTo>
                  <a:lnTo>
                    <a:pt x="755" y="251"/>
                  </a:lnTo>
                  <a:lnTo>
                    <a:pt x="753" y="262"/>
                  </a:lnTo>
                  <a:lnTo>
                    <a:pt x="752" y="272"/>
                  </a:lnTo>
                  <a:lnTo>
                    <a:pt x="752" y="272"/>
                  </a:lnTo>
                  <a:lnTo>
                    <a:pt x="751" y="290"/>
                  </a:lnTo>
                  <a:lnTo>
                    <a:pt x="753" y="307"/>
                  </a:lnTo>
                  <a:lnTo>
                    <a:pt x="756" y="323"/>
                  </a:lnTo>
                  <a:lnTo>
                    <a:pt x="762" y="338"/>
                  </a:lnTo>
                  <a:lnTo>
                    <a:pt x="768" y="352"/>
                  </a:lnTo>
                  <a:lnTo>
                    <a:pt x="777" y="364"/>
                  </a:lnTo>
                  <a:lnTo>
                    <a:pt x="786" y="374"/>
                  </a:lnTo>
                  <a:lnTo>
                    <a:pt x="796" y="383"/>
                  </a:lnTo>
                  <a:lnTo>
                    <a:pt x="808" y="392"/>
                  </a:lnTo>
                  <a:lnTo>
                    <a:pt x="821" y="397"/>
                  </a:lnTo>
                  <a:lnTo>
                    <a:pt x="833" y="401"/>
                  </a:lnTo>
                  <a:lnTo>
                    <a:pt x="847" y="404"/>
                  </a:lnTo>
                  <a:lnTo>
                    <a:pt x="861" y="405"/>
                  </a:lnTo>
                  <a:lnTo>
                    <a:pt x="876" y="404"/>
                  </a:lnTo>
                  <a:lnTo>
                    <a:pt x="890" y="402"/>
                  </a:lnTo>
                  <a:lnTo>
                    <a:pt x="905" y="397"/>
                  </a:lnTo>
                  <a:lnTo>
                    <a:pt x="905" y="397"/>
                  </a:lnTo>
                  <a:lnTo>
                    <a:pt x="896" y="393"/>
                  </a:lnTo>
                  <a:lnTo>
                    <a:pt x="887" y="386"/>
                  </a:lnTo>
                  <a:lnTo>
                    <a:pt x="879" y="378"/>
                  </a:lnTo>
                  <a:lnTo>
                    <a:pt x="874" y="368"/>
                  </a:lnTo>
                  <a:lnTo>
                    <a:pt x="870" y="358"/>
                  </a:lnTo>
                  <a:lnTo>
                    <a:pt x="868" y="347"/>
                  </a:lnTo>
                  <a:lnTo>
                    <a:pt x="866" y="335"/>
                  </a:lnTo>
                  <a:lnTo>
                    <a:pt x="866" y="322"/>
                  </a:lnTo>
                  <a:lnTo>
                    <a:pt x="867" y="309"/>
                  </a:lnTo>
                  <a:lnTo>
                    <a:pt x="868" y="296"/>
                  </a:lnTo>
                  <a:lnTo>
                    <a:pt x="871" y="283"/>
                  </a:lnTo>
                  <a:lnTo>
                    <a:pt x="874" y="272"/>
                  </a:lnTo>
                  <a:lnTo>
                    <a:pt x="878" y="259"/>
                  </a:lnTo>
                  <a:lnTo>
                    <a:pt x="883" y="248"/>
                  </a:lnTo>
                  <a:lnTo>
                    <a:pt x="888" y="237"/>
                  </a:lnTo>
                  <a:lnTo>
                    <a:pt x="894" y="229"/>
                  </a:lnTo>
                  <a:lnTo>
                    <a:pt x="894" y="229"/>
                  </a:lnTo>
                  <a:lnTo>
                    <a:pt x="902" y="219"/>
                  </a:lnTo>
                  <a:lnTo>
                    <a:pt x="909" y="211"/>
                  </a:lnTo>
                  <a:lnTo>
                    <a:pt x="918" y="203"/>
                  </a:lnTo>
                  <a:lnTo>
                    <a:pt x="927" y="197"/>
                  </a:lnTo>
                  <a:lnTo>
                    <a:pt x="944" y="184"/>
                  </a:lnTo>
                  <a:lnTo>
                    <a:pt x="951" y="177"/>
                  </a:lnTo>
                  <a:lnTo>
                    <a:pt x="958" y="170"/>
                  </a:lnTo>
                  <a:lnTo>
                    <a:pt x="958" y="170"/>
                  </a:lnTo>
                  <a:lnTo>
                    <a:pt x="978" y="159"/>
                  </a:lnTo>
                  <a:lnTo>
                    <a:pt x="998" y="150"/>
                  </a:lnTo>
                  <a:lnTo>
                    <a:pt x="1020" y="140"/>
                  </a:lnTo>
                  <a:lnTo>
                    <a:pt x="1041" y="131"/>
                  </a:lnTo>
                  <a:lnTo>
                    <a:pt x="1064" y="123"/>
                  </a:lnTo>
                  <a:lnTo>
                    <a:pt x="1086" y="116"/>
                  </a:lnTo>
                  <a:lnTo>
                    <a:pt x="1134" y="102"/>
                  </a:lnTo>
                  <a:lnTo>
                    <a:pt x="1134" y="102"/>
                  </a:lnTo>
                  <a:lnTo>
                    <a:pt x="1179" y="91"/>
                  </a:lnTo>
                  <a:lnTo>
                    <a:pt x="1224" y="78"/>
                  </a:lnTo>
                  <a:lnTo>
                    <a:pt x="1268" y="66"/>
                  </a:lnTo>
                  <a:lnTo>
                    <a:pt x="1290" y="62"/>
                  </a:lnTo>
                  <a:lnTo>
                    <a:pt x="1311" y="57"/>
                  </a:lnTo>
                  <a:lnTo>
                    <a:pt x="1311" y="57"/>
                  </a:lnTo>
                  <a:lnTo>
                    <a:pt x="1330" y="55"/>
                  </a:lnTo>
                  <a:lnTo>
                    <a:pt x="1350" y="52"/>
                  </a:lnTo>
                  <a:lnTo>
                    <a:pt x="1388" y="48"/>
                  </a:lnTo>
                  <a:lnTo>
                    <a:pt x="1408" y="46"/>
                  </a:lnTo>
                  <a:lnTo>
                    <a:pt x="1428" y="41"/>
                  </a:lnTo>
                  <a:lnTo>
                    <a:pt x="1448" y="36"/>
                  </a:lnTo>
                  <a:lnTo>
                    <a:pt x="1467" y="30"/>
                  </a:lnTo>
                  <a:lnTo>
                    <a:pt x="1467" y="30"/>
                  </a:lnTo>
                  <a:lnTo>
                    <a:pt x="1403" y="25"/>
                  </a:lnTo>
                  <a:lnTo>
                    <a:pt x="1339" y="22"/>
                  </a:lnTo>
                  <a:lnTo>
                    <a:pt x="1339" y="22"/>
                  </a:lnTo>
                  <a:close/>
                  <a:moveTo>
                    <a:pt x="2063" y="534"/>
                  </a:moveTo>
                  <a:lnTo>
                    <a:pt x="2063" y="534"/>
                  </a:lnTo>
                  <a:lnTo>
                    <a:pt x="2060" y="522"/>
                  </a:lnTo>
                  <a:lnTo>
                    <a:pt x="2057" y="510"/>
                  </a:lnTo>
                  <a:lnTo>
                    <a:pt x="2051" y="486"/>
                  </a:lnTo>
                  <a:lnTo>
                    <a:pt x="2051" y="486"/>
                  </a:lnTo>
                  <a:lnTo>
                    <a:pt x="2041" y="449"/>
                  </a:lnTo>
                  <a:lnTo>
                    <a:pt x="2030" y="415"/>
                  </a:lnTo>
                  <a:lnTo>
                    <a:pt x="2024" y="398"/>
                  </a:lnTo>
                  <a:lnTo>
                    <a:pt x="2018" y="381"/>
                  </a:lnTo>
                  <a:lnTo>
                    <a:pt x="2010" y="365"/>
                  </a:lnTo>
                  <a:lnTo>
                    <a:pt x="2002" y="349"/>
                  </a:lnTo>
                  <a:lnTo>
                    <a:pt x="2002" y="349"/>
                  </a:lnTo>
                  <a:lnTo>
                    <a:pt x="1996" y="339"/>
                  </a:lnTo>
                  <a:lnTo>
                    <a:pt x="1989" y="331"/>
                  </a:lnTo>
                  <a:lnTo>
                    <a:pt x="1981" y="322"/>
                  </a:lnTo>
                  <a:lnTo>
                    <a:pt x="1974" y="313"/>
                  </a:lnTo>
                  <a:lnTo>
                    <a:pt x="1974" y="313"/>
                  </a:lnTo>
                  <a:lnTo>
                    <a:pt x="1969" y="306"/>
                  </a:lnTo>
                  <a:lnTo>
                    <a:pt x="1966" y="297"/>
                  </a:lnTo>
                  <a:lnTo>
                    <a:pt x="1963" y="290"/>
                  </a:lnTo>
                  <a:lnTo>
                    <a:pt x="1959" y="282"/>
                  </a:lnTo>
                  <a:lnTo>
                    <a:pt x="1959" y="282"/>
                  </a:lnTo>
                  <a:lnTo>
                    <a:pt x="1949" y="269"/>
                  </a:lnTo>
                  <a:lnTo>
                    <a:pt x="1938" y="257"/>
                  </a:lnTo>
                  <a:lnTo>
                    <a:pt x="1927" y="244"/>
                  </a:lnTo>
                  <a:lnTo>
                    <a:pt x="1915" y="232"/>
                  </a:lnTo>
                  <a:lnTo>
                    <a:pt x="1891" y="208"/>
                  </a:lnTo>
                  <a:lnTo>
                    <a:pt x="1865" y="185"/>
                  </a:lnTo>
                  <a:lnTo>
                    <a:pt x="1865" y="185"/>
                  </a:lnTo>
                  <a:lnTo>
                    <a:pt x="1843" y="167"/>
                  </a:lnTo>
                  <a:lnTo>
                    <a:pt x="1820" y="148"/>
                  </a:lnTo>
                  <a:lnTo>
                    <a:pt x="1795" y="132"/>
                  </a:lnTo>
                  <a:lnTo>
                    <a:pt x="1769" y="117"/>
                  </a:lnTo>
                  <a:lnTo>
                    <a:pt x="1742" y="104"/>
                  </a:lnTo>
                  <a:lnTo>
                    <a:pt x="1715" y="91"/>
                  </a:lnTo>
                  <a:lnTo>
                    <a:pt x="1685" y="79"/>
                  </a:lnTo>
                  <a:lnTo>
                    <a:pt x="1655" y="69"/>
                  </a:lnTo>
                  <a:lnTo>
                    <a:pt x="1655" y="69"/>
                  </a:lnTo>
                  <a:lnTo>
                    <a:pt x="1632" y="62"/>
                  </a:lnTo>
                  <a:lnTo>
                    <a:pt x="1610" y="55"/>
                  </a:lnTo>
                  <a:lnTo>
                    <a:pt x="1586" y="49"/>
                  </a:lnTo>
                  <a:lnTo>
                    <a:pt x="1563" y="45"/>
                  </a:lnTo>
                  <a:lnTo>
                    <a:pt x="1539" y="42"/>
                  </a:lnTo>
                  <a:lnTo>
                    <a:pt x="1514" y="41"/>
                  </a:lnTo>
                  <a:lnTo>
                    <a:pt x="1490" y="42"/>
                  </a:lnTo>
                  <a:lnTo>
                    <a:pt x="1478" y="44"/>
                  </a:lnTo>
                  <a:lnTo>
                    <a:pt x="1465" y="47"/>
                  </a:lnTo>
                  <a:lnTo>
                    <a:pt x="1465" y="47"/>
                  </a:lnTo>
                  <a:lnTo>
                    <a:pt x="1438" y="54"/>
                  </a:lnTo>
                  <a:lnTo>
                    <a:pt x="1411" y="60"/>
                  </a:lnTo>
                  <a:lnTo>
                    <a:pt x="1382" y="66"/>
                  </a:lnTo>
                  <a:lnTo>
                    <a:pt x="1352" y="70"/>
                  </a:lnTo>
                  <a:lnTo>
                    <a:pt x="1293" y="80"/>
                  </a:lnTo>
                  <a:lnTo>
                    <a:pt x="1264" y="85"/>
                  </a:lnTo>
                  <a:lnTo>
                    <a:pt x="1234" y="92"/>
                  </a:lnTo>
                  <a:lnTo>
                    <a:pt x="1234" y="92"/>
                  </a:lnTo>
                  <a:lnTo>
                    <a:pt x="1209" y="98"/>
                  </a:lnTo>
                  <a:lnTo>
                    <a:pt x="1184" y="105"/>
                  </a:lnTo>
                  <a:lnTo>
                    <a:pt x="1184" y="105"/>
                  </a:lnTo>
                  <a:lnTo>
                    <a:pt x="1163" y="109"/>
                  </a:lnTo>
                  <a:lnTo>
                    <a:pt x="1144" y="114"/>
                  </a:lnTo>
                  <a:lnTo>
                    <a:pt x="1106" y="127"/>
                  </a:lnTo>
                  <a:lnTo>
                    <a:pt x="1071" y="140"/>
                  </a:lnTo>
                  <a:lnTo>
                    <a:pt x="1037" y="153"/>
                  </a:lnTo>
                  <a:lnTo>
                    <a:pt x="1037" y="153"/>
                  </a:lnTo>
                  <a:lnTo>
                    <a:pt x="1008" y="166"/>
                  </a:lnTo>
                  <a:lnTo>
                    <a:pt x="993" y="173"/>
                  </a:lnTo>
                  <a:lnTo>
                    <a:pt x="978" y="182"/>
                  </a:lnTo>
                  <a:lnTo>
                    <a:pt x="964" y="190"/>
                  </a:lnTo>
                  <a:lnTo>
                    <a:pt x="949" y="201"/>
                  </a:lnTo>
                  <a:lnTo>
                    <a:pt x="936" y="212"/>
                  </a:lnTo>
                  <a:lnTo>
                    <a:pt x="923" y="223"/>
                  </a:lnTo>
                  <a:lnTo>
                    <a:pt x="913" y="236"/>
                  </a:lnTo>
                  <a:lnTo>
                    <a:pt x="903" y="250"/>
                  </a:lnTo>
                  <a:lnTo>
                    <a:pt x="894" y="266"/>
                  </a:lnTo>
                  <a:lnTo>
                    <a:pt x="888" y="282"/>
                  </a:lnTo>
                  <a:lnTo>
                    <a:pt x="884" y="299"/>
                  </a:lnTo>
                  <a:lnTo>
                    <a:pt x="883" y="309"/>
                  </a:lnTo>
                  <a:lnTo>
                    <a:pt x="883" y="319"/>
                  </a:lnTo>
                  <a:lnTo>
                    <a:pt x="883" y="328"/>
                  </a:lnTo>
                  <a:lnTo>
                    <a:pt x="883" y="338"/>
                  </a:lnTo>
                  <a:lnTo>
                    <a:pt x="885" y="349"/>
                  </a:lnTo>
                  <a:lnTo>
                    <a:pt x="887" y="359"/>
                  </a:lnTo>
                  <a:lnTo>
                    <a:pt x="887" y="359"/>
                  </a:lnTo>
                  <a:lnTo>
                    <a:pt x="892" y="368"/>
                  </a:lnTo>
                  <a:lnTo>
                    <a:pt x="899" y="375"/>
                  </a:lnTo>
                  <a:lnTo>
                    <a:pt x="905" y="381"/>
                  </a:lnTo>
                  <a:lnTo>
                    <a:pt x="912" y="385"/>
                  </a:lnTo>
                  <a:lnTo>
                    <a:pt x="918" y="387"/>
                  </a:lnTo>
                  <a:lnTo>
                    <a:pt x="926" y="388"/>
                  </a:lnTo>
                  <a:lnTo>
                    <a:pt x="933" y="389"/>
                  </a:lnTo>
                  <a:lnTo>
                    <a:pt x="942" y="388"/>
                  </a:lnTo>
                  <a:lnTo>
                    <a:pt x="958" y="385"/>
                  </a:lnTo>
                  <a:lnTo>
                    <a:pt x="975" y="381"/>
                  </a:lnTo>
                  <a:lnTo>
                    <a:pt x="993" y="374"/>
                  </a:lnTo>
                  <a:lnTo>
                    <a:pt x="1012" y="369"/>
                  </a:lnTo>
                  <a:lnTo>
                    <a:pt x="1012" y="369"/>
                  </a:lnTo>
                  <a:lnTo>
                    <a:pt x="1035" y="364"/>
                  </a:lnTo>
                  <a:lnTo>
                    <a:pt x="1055" y="359"/>
                  </a:lnTo>
                  <a:lnTo>
                    <a:pt x="1094" y="352"/>
                  </a:lnTo>
                  <a:lnTo>
                    <a:pt x="1094" y="352"/>
                  </a:lnTo>
                  <a:lnTo>
                    <a:pt x="1101" y="347"/>
                  </a:lnTo>
                  <a:lnTo>
                    <a:pt x="1110" y="343"/>
                  </a:lnTo>
                  <a:lnTo>
                    <a:pt x="1117" y="340"/>
                  </a:lnTo>
                  <a:lnTo>
                    <a:pt x="1127" y="338"/>
                  </a:lnTo>
                  <a:lnTo>
                    <a:pt x="1146" y="334"/>
                  </a:lnTo>
                  <a:lnTo>
                    <a:pt x="1169" y="329"/>
                  </a:lnTo>
                  <a:lnTo>
                    <a:pt x="1169" y="329"/>
                  </a:lnTo>
                  <a:lnTo>
                    <a:pt x="1200" y="322"/>
                  </a:lnTo>
                  <a:lnTo>
                    <a:pt x="1216" y="320"/>
                  </a:lnTo>
                  <a:lnTo>
                    <a:pt x="1231" y="319"/>
                  </a:lnTo>
                  <a:lnTo>
                    <a:pt x="1231" y="319"/>
                  </a:lnTo>
                  <a:lnTo>
                    <a:pt x="1261" y="319"/>
                  </a:lnTo>
                  <a:lnTo>
                    <a:pt x="1291" y="319"/>
                  </a:lnTo>
                  <a:lnTo>
                    <a:pt x="1354" y="317"/>
                  </a:lnTo>
                  <a:lnTo>
                    <a:pt x="1354" y="317"/>
                  </a:lnTo>
                  <a:lnTo>
                    <a:pt x="1382" y="318"/>
                  </a:lnTo>
                  <a:lnTo>
                    <a:pt x="1408" y="319"/>
                  </a:lnTo>
                  <a:lnTo>
                    <a:pt x="1408" y="319"/>
                  </a:lnTo>
                  <a:lnTo>
                    <a:pt x="1439" y="319"/>
                  </a:lnTo>
                  <a:lnTo>
                    <a:pt x="1453" y="320"/>
                  </a:lnTo>
                  <a:lnTo>
                    <a:pt x="1459" y="321"/>
                  </a:lnTo>
                  <a:lnTo>
                    <a:pt x="1463" y="322"/>
                  </a:lnTo>
                  <a:lnTo>
                    <a:pt x="1463" y="322"/>
                  </a:lnTo>
                  <a:lnTo>
                    <a:pt x="1467" y="324"/>
                  </a:lnTo>
                  <a:lnTo>
                    <a:pt x="1471" y="327"/>
                  </a:lnTo>
                  <a:lnTo>
                    <a:pt x="1478" y="336"/>
                  </a:lnTo>
                  <a:lnTo>
                    <a:pt x="1486" y="347"/>
                  </a:lnTo>
                  <a:lnTo>
                    <a:pt x="1492" y="358"/>
                  </a:lnTo>
                  <a:lnTo>
                    <a:pt x="1503" y="383"/>
                  </a:lnTo>
                  <a:lnTo>
                    <a:pt x="1512" y="404"/>
                  </a:lnTo>
                  <a:lnTo>
                    <a:pt x="1512" y="404"/>
                  </a:lnTo>
                  <a:lnTo>
                    <a:pt x="1518" y="418"/>
                  </a:lnTo>
                  <a:lnTo>
                    <a:pt x="1521" y="433"/>
                  </a:lnTo>
                  <a:lnTo>
                    <a:pt x="1524" y="447"/>
                  </a:lnTo>
                  <a:lnTo>
                    <a:pt x="1525" y="461"/>
                  </a:lnTo>
                  <a:lnTo>
                    <a:pt x="1525" y="475"/>
                  </a:lnTo>
                  <a:lnTo>
                    <a:pt x="1524" y="488"/>
                  </a:lnTo>
                  <a:lnTo>
                    <a:pt x="1523" y="502"/>
                  </a:lnTo>
                  <a:lnTo>
                    <a:pt x="1520" y="514"/>
                  </a:lnTo>
                  <a:lnTo>
                    <a:pt x="1515" y="526"/>
                  </a:lnTo>
                  <a:lnTo>
                    <a:pt x="1510" y="538"/>
                  </a:lnTo>
                  <a:lnTo>
                    <a:pt x="1505" y="549"/>
                  </a:lnTo>
                  <a:lnTo>
                    <a:pt x="1498" y="559"/>
                  </a:lnTo>
                  <a:lnTo>
                    <a:pt x="1491" y="568"/>
                  </a:lnTo>
                  <a:lnTo>
                    <a:pt x="1482" y="576"/>
                  </a:lnTo>
                  <a:lnTo>
                    <a:pt x="1473" y="583"/>
                  </a:lnTo>
                  <a:lnTo>
                    <a:pt x="1463" y="589"/>
                  </a:lnTo>
                  <a:lnTo>
                    <a:pt x="1463" y="589"/>
                  </a:lnTo>
                  <a:lnTo>
                    <a:pt x="1452" y="593"/>
                  </a:lnTo>
                  <a:lnTo>
                    <a:pt x="1437" y="597"/>
                  </a:lnTo>
                  <a:lnTo>
                    <a:pt x="1407" y="604"/>
                  </a:lnTo>
                  <a:lnTo>
                    <a:pt x="1407" y="604"/>
                  </a:lnTo>
                  <a:lnTo>
                    <a:pt x="1325" y="623"/>
                  </a:lnTo>
                  <a:lnTo>
                    <a:pt x="1284" y="631"/>
                  </a:lnTo>
                  <a:lnTo>
                    <a:pt x="1244" y="640"/>
                  </a:lnTo>
                  <a:lnTo>
                    <a:pt x="1202" y="646"/>
                  </a:lnTo>
                  <a:lnTo>
                    <a:pt x="1160" y="652"/>
                  </a:lnTo>
                  <a:lnTo>
                    <a:pt x="1118" y="656"/>
                  </a:lnTo>
                  <a:lnTo>
                    <a:pt x="1076" y="658"/>
                  </a:lnTo>
                  <a:lnTo>
                    <a:pt x="1076" y="658"/>
                  </a:lnTo>
                  <a:lnTo>
                    <a:pt x="1056" y="658"/>
                  </a:lnTo>
                  <a:lnTo>
                    <a:pt x="1037" y="657"/>
                  </a:lnTo>
                  <a:lnTo>
                    <a:pt x="1018" y="655"/>
                  </a:lnTo>
                  <a:lnTo>
                    <a:pt x="998" y="653"/>
                  </a:lnTo>
                  <a:lnTo>
                    <a:pt x="960" y="645"/>
                  </a:lnTo>
                  <a:lnTo>
                    <a:pt x="922" y="637"/>
                  </a:lnTo>
                  <a:lnTo>
                    <a:pt x="885" y="627"/>
                  </a:lnTo>
                  <a:lnTo>
                    <a:pt x="848" y="620"/>
                  </a:lnTo>
                  <a:lnTo>
                    <a:pt x="829" y="616"/>
                  </a:lnTo>
                  <a:lnTo>
                    <a:pt x="811" y="614"/>
                  </a:lnTo>
                  <a:lnTo>
                    <a:pt x="793" y="612"/>
                  </a:lnTo>
                  <a:lnTo>
                    <a:pt x="775" y="611"/>
                  </a:lnTo>
                  <a:lnTo>
                    <a:pt x="775" y="611"/>
                  </a:lnTo>
                  <a:lnTo>
                    <a:pt x="729" y="612"/>
                  </a:lnTo>
                  <a:lnTo>
                    <a:pt x="682" y="614"/>
                  </a:lnTo>
                  <a:lnTo>
                    <a:pt x="635" y="619"/>
                  </a:lnTo>
                  <a:lnTo>
                    <a:pt x="588" y="624"/>
                  </a:lnTo>
                  <a:lnTo>
                    <a:pt x="496" y="634"/>
                  </a:lnTo>
                  <a:lnTo>
                    <a:pt x="450" y="638"/>
                  </a:lnTo>
                  <a:lnTo>
                    <a:pt x="406" y="641"/>
                  </a:lnTo>
                  <a:lnTo>
                    <a:pt x="406" y="641"/>
                  </a:lnTo>
                  <a:lnTo>
                    <a:pt x="401" y="645"/>
                  </a:lnTo>
                  <a:lnTo>
                    <a:pt x="396" y="649"/>
                  </a:lnTo>
                  <a:lnTo>
                    <a:pt x="390" y="652"/>
                  </a:lnTo>
                  <a:lnTo>
                    <a:pt x="386" y="656"/>
                  </a:lnTo>
                  <a:lnTo>
                    <a:pt x="386" y="656"/>
                  </a:lnTo>
                  <a:lnTo>
                    <a:pt x="378" y="656"/>
                  </a:lnTo>
                  <a:lnTo>
                    <a:pt x="372" y="657"/>
                  </a:lnTo>
                  <a:lnTo>
                    <a:pt x="367" y="658"/>
                  </a:lnTo>
                  <a:lnTo>
                    <a:pt x="361" y="660"/>
                  </a:lnTo>
                  <a:lnTo>
                    <a:pt x="352" y="666"/>
                  </a:lnTo>
                  <a:lnTo>
                    <a:pt x="342" y="671"/>
                  </a:lnTo>
                  <a:lnTo>
                    <a:pt x="342" y="671"/>
                  </a:lnTo>
                  <a:lnTo>
                    <a:pt x="326" y="681"/>
                  </a:lnTo>
                  <a:lnTo>
                    <a:pt x="311" y="690"/>
                  </a:lnTo>
                  <a:lnTo>
                    <a:pt x="296" y="701"/>
                  </a:lnTo>
                  <a:lnTo>
                    <a:pt x="282" y="713"/>
                  </a:lnTo>
                  <a:lnTo>
                    <a:pt x="282" y="713"/>
                  </a:lnTo>
                  <a:lnTo>
                    <a:pt x="263" y="730"/>
                  </a:lnTo>
                  <a:lnTo>
                    <a:pt x="246" y="747"/>
                  </a:lnTo>
                  <a:lnTo>
                    <a:pt x="228" y="763"/>
                  </a:lnTo>
                  <a:lnTo>
                    <a:pt x="222" y="772"/>
                  </a:lnTo>
                  <a:lnTo>
                    <a:pt x="217" y="780"/>
                  </a:lnTo>
                  <a:lnTo>
                    <a:pt x="217" y="780"/>
                  </a:lnTo>
                  <a:lnTo>
                    <a:pt x="209" y="794"/>
                  </a:lnTo>
                  <a:lnTo>
                    <a:pt x="203" y="810"/>
                  </a:lnTo>
                  <a:lnTo>
                    <a:pt x="199" y="827"/>
                  </a:lnTo>
                  <a:lnTo>
                    <a:pt x="194" y="847"/>
                  </a:lnTo>
                  <a:lnTo>
                    <a:pt x="192" y="866"/>
                  </a:lnTo>
                  <a:lnTo>
                    <a:pt x="192" y="884"/>
                  </a:lnTo>
                  <a:lnTo>
                    <a:pt x="193" y="901"/>
                  </a:lnTo>
                  <a:lnTo>
                    <a:pt x="195" y="910"/>
                  </a:lnTo>
                  <a:lnTo>
                    <a:pt x="197" y="917"/>
                  </a:lnTo>
                  <a:lnTo>
                    <a:pt x="197" y="917"/>
                  </a:lnTo>
                  <a:lnTo>
                    <a:pt x="200" y="923"/>
                  </a:lnTo>
                  <a:lnTo>
                    <a:pt x="203" y="927"/>
                  </a:lnTo>
                  <a:lnTo>
                    <a:pt x="209" y="934"/>
                  </a:lnTo>
                  <a:lnTo>
                    <a:pt x="215" y="941"/>
                  </a:lnTo>
                  <a:lnTo>
                    <a:pt x="218" y="945"/>
                  </a:lnTo>
                  <a:lnTo>
                    <a:pt x="220" y="949"/>
                  </a:lnTo>
                  <a:lnTo>
                    <a:pt x="220" y="949"/>
                  </a:lnTo>
                  <a:lnTo>
                    <a:pt x="268" y="939"/>
                  </a:lnTo>
                  <a:lnTo>
                    <a:pt x="315" y="927"/>
                  </a:lnTo>
                  <a:lnTo>
                    <a:pt x="409" y="902"/>
                  </a:lnTo>
                  <a:lnTo>
                    <a:pt x="599" y="850"/>
                  </a:lnTo>
                  <a:lnTo>
                    <a:pt x="599" y="850"/>
                  </a:lnTo>
                  <a:lnTo>
                    <a:pt x="647" y="837"/>
                  </a:lnTo>
                  <a:lnTo>
                    <a:pt x="694" y="825"/>
                  </a:lnTo>
                  <a:lnTo>
                    <a:pt x="742" y="813"/>
                  </a:lnTo>
                  <a:lnTo>
                    <a:pt x="791" y="801"/>
                  </a:lnTo>
                  <a:lnTo>
                    <a:pt x="791" y="801"/>
                  </a:lnTo>
                  <a:lnTo>
                    <a:pt x="886" y="776"/>
                  </a:lnTo>
                  <a:lnTo>
                    <a:pt x="934" y="764"/>
                  </a:lnTo>
                  <a:lnTo>
                    <a:pt x="982" y="755"/>
                  </a:lnTo>
                  <a:lnTo>
                    <a:pt x="982" y="755"/>
                  </a:lnTo>
                  <a:lnTo>
                    <a:pt x="1007" y="749"/>
                  </a:lnTo>
                  <a:lnTo>
                    <a:pt x="1030" y="744"/>
                  </a:lnTo>
                  <a:lnTo>
                    <a:pt x="1079" y="731"/>
                  </a:lnTo>
                  <a:lnTo>
                    <a:pt x="1126" y="718"/>
                  </a:lnTo>
                  <a:lnTo>
                    <a:pt x="1174" y="705"/>
                  </a:lnTo>
                  <a:lnTo>
                    <a:pt x="1174" y="705"/>
                  </a:lnTo>
                  <a:lnTo>
                    <a:pt x="1223" y="693"/>
                  </a:lnTo>
                  <a:lnTo>
                    <a:pt x="1270" y="680"/>
                  </a:lnTo>
                  <a:lnTo>
                    <a:pt x="1363" y="653"/>
                  </a:lnTo>
                  <a:lnTo>
                    <a:pt x="1454" y="626"/>
                  </a:lnTo>
                  <a:lnTo>
                    <a:pt x="1545" y="600"/>
                  </a:lnTo>
                  <a:lnTo>
                    <a:pt x="1545" y="600"/>
                  </a:lnTo>
                  <a:lnTo>
                    <a:pt x="1593" y="587"/>
                  </a:lnTo>
                  <a:lnTo>
                    <a:pt x="1639" y="577"/>
                  </a:lnTo>
                  <a:lnTo>
                    <a:pt x="1685" y="567"/>
                  </a:lnTo>
                  <a:lnTo>
                    <a:pt x="1707" y="563"/>
                  </a:lnTo>
                  <a:lnTo>
                    <a:pt x="1730" y="561"/>
                  </a:lnTo>
                  <a:lnTo>
                    <a:pt x="1730" y="561"/>
                  </a:lnTo>
                  <a:lnTo>
                    <a:pt x="1766" y="556"/>
                  </a:lnTo>
                  <a:lnTo>
                    <a:pt x="1804" y="551"/>
                  </a:lnTo>
                  <a:lnTo>
                    <a:pt x="1804" y="551"/>
                  </a:lnTo>
                  <a:lnTo>
                    <a:pt x="1824" y="548"/>
                  </a:lnTo>
                  <a:lnTo>
                    <a:pt x="1844" y="544"/>
                  </a:lnTo>
                  <a:lnTo>
                    <a:pt x="1884" y="535"/>
                  </a:lnTo>
                  <a:lnTo>
                    <a:pt x="1921" y="528"/>
                  </a:lnTo>
                  <a:lnTo>
                    <a:pt x="1941" y="524"/>
                  </a:lnTo>
                  <a:lnTo>
                    <a:pt x="1959" y="523"/>
                  </a:lnTo>
                  <a:lnTo>
                    <a:pt x="1959" y="523"/>
                  </a:lnTo>
                  <a:lnTo>
                    <a:pt x="1975" y="533"/>
                  </a:lnTo>
                  <a:lnTo>
                    <a:pt x="1983" y="538"/>
                  </a:lnTo>
                  <a:lnTo>
                    <a:pt x="1993" y="541"/>
                  </a:lnTo>
                  <a:lnTo>
                    <a:pt x="1993" y="541"/>
                  </a:lnTo>
                  <a:lnTo>
                    <a:pt x="2004" y="563"/>
                  </a:lnTo>
                  <a:lnTo>
                    <a:pt x="2012" y="584"/>
                  </a:lnTo>
                  <a:lnTo>
                    <a:pt x="2020" y="607"/>
                  </a:lnTo>
                  <a:lnTo>
                    <a:pt x="2027" y="630"/>
                  </a:lnTo>
                  <a:lnTo>
                    <a:pt x="2034" y="653"/>
                  </a:lnTo>
                  <a:lnTo>
                    <a:pt x="2041" y="676"/>
                  </a:lnTo>
                  <a:lnTo>
                    <a:pt x="2050" y="699"/>
                  </a:lnTo>
                  <a:lnTo>
                    <a:pt x="2060" y="720"/>
                  </a:lnTo>
                  <a:lnTo>
                    <a:pt x="2060" y="720"/>
                  </a:lnTo>
                  <a:lnTo>
                    <a:pt x="2063" y="675"/>
                  </a:lnTo>
                  <a:lnTo>
                    <a:pt x="2065" y="628"/>
                  </a:lnTo>
                  <a:lnTo>
                    <a:pt x="2066" y="605"/>
                  </a:lnTo>
                  <a:lnTo>
                    <a:pt x="2066" y="581"/>
                  </a:lnTo>
                  <a:lnTo>
                    <a:pt x="2065" y="558"/>
                  </a:lnTo>
                  <a:lnTo>
                    <a:pt x="2063" y="534"/>
                  </a:lnTo>
                  <a:lnTo>
                    <a:pt x="2063" y="534"/>
                  </a:lnTo>
                  <a:close/>
                  <a:moveTo>
                    <a:pt x="1613" y="42"/>
                  </a:moveTo>
                  <a:lnTo>
                    <a:pt x="1613" y="42"/>
                  </a:lnTo>
                  <a:lnTo>
                    <a:pt x="1631" y="47"/>
                  </a:lnTo>
                  <a:lnTo>
                    <a:pt x="1648" y="51"/>
                  </a:lnTo>
                  <a:lnTo>
                    <a:pt x="1666" y="57"/>
                  </a:lnTo>
                  <a:lnTo>
                    <a:pt x="1684" y="64"/>
                  </a:lnTo>
                  <a:lnTo>
                    <a:pt x="1717" y="78"/>
                  </a:lnTo>
                  <a:lnTo>
                    <a:pt x="1750" y="93"/>
                  </a:lnTo>
                  <a:lnTo>
                    <a:pt x="1750" y="93"/>
                  </a:lnTo>
                  <a:lnTo>
                    <a:pt x="1776" y="107"/>
                  </a:lnTo>
                  <a:lnTo>
                    <a:pt x="1800" y="121"/>
                  </a:lnTo>
                  <a:lnTo>
                    <a:pt x="1823" y="136"/>
                  </a:lnTo>
                  <a:lnTo>
                    <a:pt x="1844" y="152"/>
                  </a:lnTo>
                  <a:lnTo>
                    <a:pt x="1844" y="152"/>
                  </a:lnTo>
                  <a:lnTo>
                    <a:pt x="1876" y="176"/>
                  </a:lnTo>
                  <a:lnTo>
                    <a:pt x="1891" y="190"/>
                  </a:lnTo>
                  <a:lnTo>
                    <a:pt x="1906" y="204"/>
                  </a:lnTo>
                  <a:lnTo>
                    <a:pt x="1921" y="219"/>
                  </a:lnTo>
                  <a:lnTo>
                    <a:pt x="1934" y="233"/>
                  </a:lnTo>
                  <a:lnTo>
                    <a:pt x="1947" y="249"/>
                  </a:lnTo>
                  <a:lnTo>
                    <a:pt x="1959" y="264"/>
                  </a:lnTo>
                  <a:lnTo>
                    <a:pt x="1959" y="264"/>
                  </a:lnTo>
                  <a:lnTo>
                    <a:pt x="1966" y="276"/>
                  </a:lnTo>
                  <a:lnTo>
                    <a:pt x="1974" y="288"/>
                  </a:lnTo>
                  <a:lnTo>
                    <a:pt x="1989" y="311"/>
                  </a:lnTo>
                  <a:lnTo>
                    <a:pt x="1989" y="311"/>
                  </a:lnTo>
                  <a:lnTo>
                    <a:pt x="1995" y="318"/>
                  </a:lnTo>
                  <a:lnTo>
                    <a:pt x="2002" y="325"/>
                  </a:lnTo>
                  <a:lnTo>
                    <a:pt x="2008" y="332"/>
                  </a:lnTo>
                  <a:lnTo>
                    <a:pt x="2013" y="339"/>
                  </a:lnTo>
                  <a:lnTo>
                    <a:pt x="2013" y="339"/>
                  </a:lnTo>
                  <a:lnTo>
                    <a:pt x="2025" y="359"/>
                  </a:lnTo>
                  <a:lnTo>
                    <a:pt x="2036" y="382"/>
                  </a:lnTo>
                  <a:lnTo>
                    <a:pt x="2047" y="407"/>
                  </a:lnTo>
                  <a:lnTo>
                    <a:pt x="2055" y="432"/>
                  </a:lnTo>
                  <a:lnTo>
                    <a:pt x="2063" y="459"/>
                  </a:lnTo>
                  <a:lnTo>
                    <a:pt x="2069" y="486"/>
                  </a:lnTo>
                  <a:lnTo>
                    <a:pt x="2074" y="513"/>
                  </a:lnTo>
                  <a:lnTo>
                    <a:pt x="2079" y="540"/>
                  </a:lnTo>
                  <a:lnTo>
                    <a:pt x="2079" y="540"/>
                  </a:lnTo>
                  <a:lnTo>
                    <a:pt x="2082" y="568"/>
                  </a:lnTo>
                  <a:lnTo>
                    <a:pt x="2083" y="596"/>
                  </a:lnTo>
                  <a:lnTo>
                    <a:pt x="2082" y="624"/>
                  </a:lnTo>
                  <a:lnTo>
                    <a:pt x="2081" y="652"/>
                  </a:lnTo>
                  <a:lnTo>
                    <a:pt x="2075" y="706"/>
                  </a:lnTo>
                  <a:lnTo>
                    <a:pt x="2070" y="760"/>
                  </a:lnTo>
                  <a:lnTo>
                    <a:pt x="2070" y="760"/>
                  </a:lnTo>
                  <a:lnTo>
                    <a:pt x="2080" y="758"/>
                  </a:lnTo>
                  <a:lnTo>
                    <a:pt x="2088" y="755"/>
                  </a:lnTo>
                  <a:lnTo>
                    <a:pt x="2096" y="751"/>
                  </a:lnTo>
                  <a:lnTo>
                    <a:pt x="2103" y="747"/>
                  </a:lnTo>
                  <a:lnTo>
                    <a:pt x="2110" y="743"/>
                  </a:lnTo>
                  <a:lnTo>
                    <a:pt x="2118" y="740"/>
                  </a:lnTo>
                  <a:lnTo>
                    <a:pt x="2127" y="736"/>
                  </a:lnTo>
                  <a:lnTo>
                    <a:pt x="2138" y="735"/>
                  </a:lnTo>
                  <a:lnTo>
                    <a:pt x="2138" y="735"/>
                  </a:lnTo>
                  <a:lnTo>
                    <a:pt x="2142" y="716"/>
                  </a:lnTo>
                  <a:lnTo>
                    <a:pt x="2145" y="698"/>
                  </a:lnTo>
                  <a:lnTo>
                    <a:pt x="2148" y="679"/>
                  </a:lnTo>
                  <a:lnTo>
                    <a:pt x="2150" y="660"/>
                  </a:lnTo>
                  <a:lnTo>
                    <a:pt x="2151" y="642"/>
                  </a:lnTo>
                  <a:lnTo>
                    <a:pt x="2153" y="625"/>
                  </a:lnTo>
                  <a:lnTo>
                    <a:pt x="2153" y="607"/>
                  </a:lnTo>
                  <a:lnTo>
                    <a:pt x="2151" y="590"/>
                  </a:lnTo>
                  <a:lnTo>
                    <a:pt x="2150" y="573"/>
                  </a:lnTo>
                  <a:lnTo>
                    <a:pt x="2148" y="555"/>
                  </a:lnTo>
                  <a:lnTo>
                    <a:pt x="2143" y="522"/>
                  </a:lnTo>
                  <a:lnTo>
                    <a:pt x="2134" y="489"/>
                  </a:lnTo>
                  <a:lnTo>
                    <a:pt x="2124" y="458"/>
                  </a:lnTo>
                  <a:lnTo>
                    <a:pt x="2124" y="458"/>
                  </a:lnTo>
                  <a:lnTo>
                    <a:pt x="2112" y="423"/>
                  </a:lnTo>
                  <a:lnTo>
                    <a:pt x="2099" y="389"/>
                  </a:lnTo>
                  <a:lnTo>
                    <a:pt x="2093" y="374"/>
                  </a:lnTo>
                  <a:lnTo>
                    <a:pt x="2085" y="358"/>
                  </a:lnTo>
                  <a:lnTo>
                    <a:pt x="2077" y="343"/>
                  </a:lnTo>
                  <a:lnTo>
                    <a:pt x="2068" y="328"/>
                  </a:lnTo>
                  <a:lnTo>
                    <a:pt x="2068" y="328"/>
                  </a:lnTo>
                  <a:lnTo>
                    <a:pt x="2053" y="306"/>
                  </a:lnTo>
                  <a:lnTo>
                    <a:pt x="2036" y="283"/>
                  </a:lnTo>
                  <a:lnTo>
                    <a:pt x="2019" y="263"/>
                  </a:lnTo>
                  <a:lnTo>
                    <a:pt x="2001" y="244"/>
                  </a:lnTo>
                  <a:lnTo>
                    <a:pt x="2001" y="244"/>
                  </a:lnTo>
                  <a:lnTo>
                    <a:pt x="1961" y="203"/>
                  </a:lnTo>
                  <a:lnTo>
                    <a:pt x="1942" y="185"/>
                  </a:lnTo>
                  <a:lnTo>
                    <a:pt x="1921" y="166"/>
                  </a:lnTo>
                  <a:lnTo>
                    <a:pt x="1901" y="148"/>
                  </a:lnTo>
                  <a:lnTo>
                    <a:pt x="1881" y="131"/>
                  </a:lnTo>
                  <a:lnTo>
                    <a:pt x="1859" y="116"/>
                  </a:lnTo>
                  <a:lnTo>
                    <a:pt x="1837" y="102"/>
                  </a:lnTo>
                  <a:lnTo>
                    <a:pt x="1837" y="102"/>
                  </a:lnTo>
                  <a:lnTo>
                    <a:pt x="1820" y="94"/>
                  </a:lnTo>
                  <a:lnTo>
                    <a:pt x="1801" y="85"/>
                  </a:lnTo>
                  <a:lnTo>
                    <a:pt x="1801" y="85"/>
                  </a:lnTo>
                  <a:lnTo>
                    <a:pt x="1785" y="79"/>
                  </a:lnTo>
                  <a:lnTo>
                    <a:pt x="1770" y="74"/>
                  </a:lnTo>
                  <a:lnTo>
                    <a:pt x="1755" y="69"/>
                  </a:lnTo>
                  <a:lnTo>
                    <a:pt x="1740" y="66"/>
                  </a:lnTo>
                  <a:lnTo>
                    <a:pt x="1708" y="60"/>
                  </a:lnTo>
                  <a:lnTo>
                    <a:pt x="1672" y="52"/>
                  </a:lnTo>
                  <a:lnTo>
                    <a:pt x="1672" y="52"/>
                  </a:lnTo>
                  <a:lnTo>
                    <a:pt x="1647" y="45"/>
                  </a:lnTo>
                  <a:lnTo>
                    <a:pt x="1634" y="42"/>
                  </a:lnTo>
                  <a:lnTo>
                    <a:pt x="1619" y="40"/>
                  </a:lnTo>
                  <a:lnTo>
                    <a:pt x="1619" y="40"/>
                  </a:lnTo>
                  <a:lnTo>
                    <a:pt x="1614" y="40"/>
                  </a:lnTo>
                  <a:lnTo>
                    <a:pt x="1612" y="41"/>
                  </a:lnTo>
                  <a:lnTo>
                    <a:pt x="1611" y="41"/>
                  </a:lnTo>
                  <a:lnTo>
                    <a:pt x="1612" y="42"/>
                  </a:lnTo>
                  <a:lnTo>
                    <a:pt x="1612" y="42"/>
                  </a:lnTo>
                  <a:lnTo>
                    <a:pt x="1613" y="42"/>
                  </a:lnTo>
                  <a:lnTo>
                    <a:pt x="1613" y="42"/>
                  </a:lnTo>
                  <a:close/>
                  <a:moveTo>
                    <a:pt x="919" y="90"/>
                  </a:moveTo>
                  <a:lnTo>
                    <a:pt x="919" y="90"/>
                  </a:lnTo>
                  <a:lnTo>
                    <a:pt x="907" y="93"/>
                  </a:lnTo>
                  <a:lnTo>
                    <a:pt x="899" y="97"/>
                  </a:lnTo>
                  <a:lnTo>
                    <a:pt x="890" y="101"/>
                  </a:lnTo>
                  <a:lnTo>
                    <a:pt x="882" y="107"/>
                  </a:lnTo>
                  <a:lnTo>
                    <a:pt x="882" y="107"/>
                  </a:lnTo>
                  <a:lnTo>
                    <a:pt x="868" y="112"/>
                  </a:lnTo>
                  <a:lnTo>
                    <a:pt x="855" y="117"/>
                  </a:lnTo>
                  <a:lnTo>
                    <a:pt x="855" y="117"/>
                  </a:lnTo>
                  <a:lnTo>
                    <a:pt x="837" y="128"/>
                  </a:lnTo>
                  <a:lnTo>
                    <a:pt x="822" y="139"/>
                  </a:lnTo>
                  <a:lnTo>
                    <a:pt x="808" y="151"/>
                  </a:lnTo>
                  <a:lnTo>
                    <a:pt x="795" y="162"/>
                  </a:lnTo>
                  <a:lnTo>
                    <a:pt x="795" y="162"/>
                  </a:lnTo>
                  <a:lnTo>
                    <a:pt x="782" y="173"/>
                  </a:lnTo>
                  <a:lnTo>
                    <a:pt x="768" y="185"/>
                  </a:lnTo>
                  <a:lnTo>
                    <a:pt x="754" y="196"/>
                  </a:lnTo>
                  <a:lnTo>
                    <a:pt x="749" y="201"/>
                  </a:lnTo>
                  <a:lnTo>
                    <a:pt x="745" y="206"/>
                  </a:lnTo>
                  <a:lnTo>
                    <a:pt x="745" y="206"/>
                  </a:lnTo>
                  <a:lnTo>
                    <a:pt x="735" y="219"/>
                  </a:lnTo>
                  <a:lnTo>
                    <a:pt x="729" y="233"/>
                  </a:lnTo>
                  <a:lnTo>
                    <a:pt x="722" y="247"/>
                  </a:lnTo>
                  <a:lnTo>
                    <a:pt x="718" y="261"/>
                  </a:lnTo>
                  <a:lnTo>
                    <a:pt x="715" y="275"/>
                  </a:lnTo>
                  <a:lnTo>
                    <a:pt x="714" y="288"/>
                  </a:lnTo>
                  <a:lnTo>
                    <a:pt x="714" y="302"/>
                  </a:lnTo>
                  <a:lnTo>
                    <a:pt x="716" y="314"/>
                  </a:lnTo>
                  <a:lnTo>
                    <a:pt x="719" y="327"/>
                  </a:lnTo>
                  <a:lnTo>
                    <a:pt x="723" y="339"/>
                  </a:lnTo>
                  <a:lnTo>
                    <a:pt x="730" y="351"/>
                  </a:lnTo>
                  <a:lnTo>
                    <a:pt x="737" y="362"/>
                  </a:lnTo>
                  <a:lnTo>
                    <a:pt x="746" y="371"/>
                  </a:lnTo>
                  <a:lnTo>
                    <a:pt x="756" y="381"/>
                  </a:lnTo>
                  <a:lnTo>
                    <a:pt x="768" y="388"/>
                  </a:lnTo>
                  <a:lnTo>
                    <a:pt x="782" y="396"/>
                  </a:lnTo>
                  <a:lnTo>
                    <a:pt x="782" y="396"/>
                  </a:lnTo>
                  <a:lnTo>
                    <a:pt x="775" y="389"/>
                  </a:lnTo>
                  <a:lnTo>
                    <a:pt x="769" y="382"/>
                  </a:lnTo>
                  <a:lnTo>
                    <a:pt x="763" y="374"/>
                  </a:lnTo>
                  <a:lnTo>
                    <a:pt x="757" y="365"/>
                  </a:lnTo>
                  <a:lnTo>
                    <a:pt x="753" y="355"/>
                  </a:lnTo>
                  <a:lnTo>
                    <a:pt x="749" y="344"/>
                  </a:lnTo>
                  <a:lnTo>
                    <a:pt x="745" y="334"/>
                  </a:lnTo>
                  <a:lnTo>
                    <a:pt x="741" y="323"/>
                  </a:lnTo>
                  <a:lnTo>
                    <a:pt x="739" y="311"/>
                  </a:lnTo>
                  <a:lnTo>
                    <a:pt x="737" y="299"/>
                  </a:lnTo>
                  <a:lnTo>
                    <a:pt x="737" y="288"/>
                  </a:lnTo>
                  <a:lnTo>
                    <a:pt x="736" y="277"/>
                  </a:lnTo>
                  <a:lnTo>
                    <a:pt x="737" y="265"/>
                  </a:lnTo>
                  <a:lnTo>
                    <a:pt x="738" y="256"/>
                  </a:lnTo>
                  <a:lnTo>
                    <a:pt x="740" y="245"/>
                  </a:lnTo>
                  <a:lnTo>
                    <a:pt x="745" y="236"/>
                  </a:lnTo>
                  <a:lnTo>
                    <a:pt x="745" y="236"/>
                  </a:lnTo>
                  <a:lnTo>
                    <a:pt x="750" y="225"/>
                  </a:lnTo>
                  <a:lnTo>
                    <a:pt x="757" y="213"/>
                  </a:lnTo>
                  <a:lnTo>
                    <a:pt x="766" y="201"/>
                  </a:lnTo>
                  <a:lnTo>
                    <a:pt x="776" y="190"/>
                  </a:lnTo>
                  <a:lnTo>
                    <a:pt x="786" y="178"/>
                  </a:lnTo>
                  <a:lnTo>
                    <a:pt x="797" y="169"/>
                  </a:lnTo>
                  <a:lnTo>
                    <a:pt x="820" y="150"/>
                  </a:lnTo>
                  <a:lnTo>
                    <a:pt x="820" y="150"/>
                  </a:lnTo>
                  <a:lnTo>
                    <a:pt x="832" y="140"/>
                  </a:lnTo>
                  <a:lnTo>
                    <a:pt x="845" y="131"/>
                  </a:lnTo>
                  <a:lnTo>
                    <a:pt x="872" y="116"/>
                  </a:lnTo>
                  <a:lnTo>
                    <a:pt x="899" y="102"/>
                  </a:lnTo>
                  <a:lnTo>
                    <a:pt x="922" y="90"/>
                  </a:lnTo>
                  <a:lnTo>
                    <a:pt x="922" y="90"/>
                  </a:lnTo>
                  <a:lnTo>
                    <a:pt x="919" y="90"/>
                  </a:lnTo>
                  <a:lnTo>
                    <a:pt x="919" y="90"/>
                  </a:lnTo>
                  <a:close/>
                  <a:moveTo>
                    <a:pt x="1448" y="576"/>
                  </a:moveTo>
                  <a:lnTo>
                    <a:pt x="1448" y="576"/>
                  </a:lnTo>
                  <a:lnTo>
                    <a:pt x="1457" y="573"/>
                  </a:lnTo>
                  <a:lnTo>
                    <a:pt x="1465" y="567"/>
                  </a:lnTo>
                  <a:lnTo>
                    <a:pt x="1473" y="561"/>
                  </a:lnTo>
                  <a:lnTo>
                    <a:pt x="1480" y="554"/>
                  </a:lnTo>
                  <a:lnTo>
                    <a:pt x="1487" y="547"/>
                  </a:lnTo>
                  <a:lnTo>
                    <a:pt x="1492" y="538"/>
                  </a:lnTo>
                  <a:lnTo>
                    <a:pt x="1497" y="529"/>
                  </a:lnTo>
                  <a:lnTo>
                    <a:pt x="1502" y="519"/>
                  </a:lnTo>
                  <a:lnTo>
                    <a:pt x="1506" y="509"/>
                  </a:lnTo>
                  <a:lnTo>
                    <a:pt x="1508" y="499"/>
                  </a:lnTo>
                  <a:lnTo>
                    <a:pt x="1510" y="487"/>
                  </a:lnTo>
                  <a:lnTo>
                    <a:pt x="1511" y="476"/>
                  </a:lnTo>
                  <a:lnTo>
                    <a:pt x="1512" y="464"/>
                  </a:lnTo>
                  <a:lnTo>
                    <a:pt x="1511" y="454"/>
                  </a:lnTo>
                  <a:lnTo>
                    <a:pt x="1510" y="442"/>
                  </a:lnTo>
                  <a:lnTo>
                    <a:pt x="1508" y="431"/>
                  </a:lnTo>
                  <a:lnTo>
                    <a:pt x="1508" y="431"/>
                  </a:lnTo>
                  <a:lnTo>
                    <a:pt x="1505" y="419"/>
                  </a:lnTo>
                  <a:lnTo>
                    <a:pt x="1499" y="408"/>
                  </a:lnTo>
                  <a:lnTo>
                    <a:pt x="1488" y="384"/>
                  </a:lnTo>
                  <a:lnTo>
                    <a:pt x="1488" y="384"/>
                  </a:lnTo>
                  <a:lnTo>
                    <a:pt x="1482" y="373"/>
                  </a:lnTo>
                  <a:lnTo>
                    <a:pt x="1477" y="365"/>
                  </a:lnTo>
                  <a:lnTo>
                    <a:pt x="1472" y="356"/>
                  </a:lnTo>
                  <a:lnTo>
                    <a:pt x="1465" y="350"/>
                  </a:lnTo>
                  <a:lnTo>
                    <a:pt x="1459" y="344"/>
                  </a:lnTo>
                  <a:lnTo>
                    <a:pt x="1451" y="340"/>
                  </a:lnTo>
                  <a:lnTo>
                    <a:pt x="1442" y="337"/>
                  </a:lnTo>
                  <a:lnTo>
                    <a:pt x="1431" y="336"/>
                  </a:lnTo>
                  <a:lnTo>
                    <a:pt x="1431" y="336"/>
                  </a:lnTo>
                  <a:lnTo>
                    <a:pt x="1417" y="334"/>
                  </a:lnTo>
                  <a:lnTo>
                    <a:pt x="1403" y="334"/>
                  </a:lnTo>
                  <a:lnTo>
                    <a:pt x="1375" y="334"/>
                  </a:lnTo>
                  <a:lnTo>
                    <a:pt x="1347" y="335"/>
                  </a:lnTo>
                  <a:lnTo>
                    <a:pt x="1323" y="337"/>
                  </a:lnTo>
                  <a:lnTo>
                    <a:pt x="1323" y="337"/>
                  </a:lnTo>
                  <a:lnTo>
                    <a:pt x="1339" y="340"/>
                  </a:lnTo>
                  <a:lnTo>
                    <a:pt x="1354" y="346"/>
                  </a:lnTo>
                  <a:lnTo>
                    <a:pt x="1367" y="351"/>
                  </a:lnTo>
                  <a:lnTo>
                    <a:pt x="1380" y="358"/>
                  </a:lnTo>
                  <a:lnTo>
                    <a:pt x="1390" y="367"/>
                  </a:lnTo>
                  <a:lnTo>
                    <a:pt x="1401" y="375"/>
                  </a:lnTo>
                  <a:lnTo>
                    <a:pt x="1411" y="385"/>
                  </a:lnTo>
                  <a:lnTo>
                    <a:pt x="1420" y="396"/>
                  </a:lnTo>
                  <a:lnTo>
                    <a:pt x="1420" y="396"/>
                  </a:lnTo>
                  <a:lnTo>
                    <a:pt x="1428" y="413"/>
                  </a:lnTo>
                  <a:lnTo>
                    <a:pt x="1433" y="430"/>
                  </a:lnTo>
                  <a:lnTo>
                    <a:pt x="1436" y="446"/>
                  </a:lnTo>
                  <a:lnTo>
                    <a:pt x="1437" y="463"/>
                  </a:lnTo>
                  <a:lnTo>
                    <a:pt x="1437" y="480"/>
                  </a:lnTo>
                  <a:lnTo>
                    <a:pt x="1434" y="498"/>
                  </a:lnTo>
                  <a:lnTo>
                    <a:pt x="1430" y="515"/>
                  </a:lnTo>
                  <a:lnTo>
                    <a:pt x="1423" y="533"/>
                  </a:lnTo>
                  <a:lnTo>
                    <a:pt x="1423" y="533"/>
                  </a:lnTo>
                  <a:lnTo>
                    <a:pt x="1418" y="538"/>
                  </a:lnTo>
                  <a:lnTo>
                    <a:pt x="1413" y="544"/>
                  </a:lnTo>
                  <a:lnTo>
                    <a:pt x="1403" y="556"/>
                  </a:lnTo>
                  <a:lnTo>
                    <a:pt x="1393" y="568"/>
                  </a:lnTo>
                  <a:lnTo>
                    <a:pt x="1388" y="575"/>
                  </a:lnTo>
                  <a:lnTo>
                    <a:pt x="1383" y="580"/>
                  </a:lnTo>
                  <a:lnTo>
                    <a:pt x="1383" y="580"/>
                  </a:lnTo>
                  <a:lnTo>
                    <a:pt x="1375" y="583"/>
                  </a:lnTo>
                  <a:lnTo>
                    <a:pt x="1369" y="587"/>
                  </a:lnTo>
                  <a:lnTo>
                    <a:pt x="1366" y="589"/>
                  </a:lnTo>
                  <a:lnTo>
                    <a:pt x="1362" y="592"/>
                  </a:lnTo>
                  <a:lnTo>
                    <a:pt x="1360" y="594"/>
                  </a:lnTo>
                  <a:lnTo>
                    <a:pt x="1358" y="598"/>
                  </a:lnTo>
                  <a:lnTo>
                    <a:pt x="1358" y="598"/>
                  </a:lnTo>
                  <a:lnTo>
                    <a:pt x="1383" y="592"/>
                  </a:lnTo>
                  <a:lnTo>
                    <a:pt x="1404" y="587"/>
                  </a:lnTo>
                  <a:lnTo>
                    <a:pt x="1426" y="582"/>
                  </a:lnTo>
                  <a:lnTo>
                    <a:pt x="1448" y="576"/>
                  </a:lnTo>
                  <a:lnTo>
                    <a:pt x="1448" y="576"/>
                  </a:lnTo>
                  <a:close/>
                  <a:moveTo>
                    <a:pt x="1369" y="388"/>
                  </a:moveTo>
                  <a:lnTo>
                    <a:pt x="1369" y="388"/>
                  </a:lnTo>
                  <a:lnTo>
                    <a:pt x="1373" y="390"/>
                  </a:lnTo>
                  <a:lnTo>
                    <a:pt x="1376" y="394"/>
                  </a:lnTo>
                  <a:lnTo>
                    <a:pt x="1381" y="401"/>
                  </a:lnTo>
                  <a:lnTo>
                    <a:pt x="1385" y="411"/>
                  </a:lnTo>
                  <a:lnTo>
                    <a:pt x="1388" y="420"/>
                  </a:lnTo>
                  <a:lnTo>
                    <a:pt x="1391" y="442"/>
                  </a:lnTo>
                  <a:lnTo>
                    <a:pt x="1393" y="465"/>
                  </a:lnTo>
                  <a:lnTo>
                    <a:pt x="1393" y="465"/>
                  </a:lnTo>
                  <a:lnTo>
                    <a:pt x="1390" y="479"/>
                  </a:lnTo>
                  <a:lnTo>
                    <a:pt x="1385" y="492"/>
                  </a:lnTo>
                  <a:lnTo>
                    <a:pt x="1378" y="505"/>
                  </a:lnTo>
                  <a:lnTo>
                    <a:pt x="1371" y="517"/>
                  </a:lnTo>
                  <a:lnTo>
                    <a:pt x="1363" y="528"/>
                  </a:lnTo>
                  <a:lnTo>
                    <a:pt x="1354" y="537"/>
                  </a:lnTo>
                  <a:lnTo>
                    <a:pt x="1344" y="547"/>
                  </a:lnTo>
                  <a:lnTo>
                    <a:pt x="1333" y="556"/>
                  </a:lnTo>
                  <a:lnTo>
                    <a:pt x="1322" y="564"/>
                  </a:lnTo>
                  <a:lnTo>
                    <a:pt x="1310" y="571"/>
                  </a:lnTo>
                  <a:lnTo>
                    <a:pt x="1298" y="579"/>
                  </a:lnTo>
                  <a:lnTo>
                    <a:pt x="1285" y="585"/>
                  </a:lnTo>
                  <a:lnTo>
                    <a:pt x="1259" y="596"/>
                  </a:lnTo>
                  <a:lnTo>
                    <a:pt x="1232" y="606"/>
                  </a:lnTo>
                  <a:lnTo>
                    <a:pt x="1232" y="606"/>
                  </a:lnTo>
                  <a:lnTo>
                    <a:pt x="1249" y="601"/>
                  </a:lnTo>
                  <a:lnTo>
                    <a:pt x="1266" y="598"/>
                  </a:lnTo>
                  <a:lnTo>
                    <a:pt x="1303" y="592"/>
                  </a:lnTo>
                  <a:lnTo>
                    <a:pt x="1323" y="589"/>
                  </a:lnTo>
                  <a:lnTo>
                    <a:pt x="1340" y="584"/>
                  </a:lnTo>
                  <a:lnTo>
                    <a:pt x="1348" y="581"/>
                  </a:lnTo>
                  <a:lnTo>
                    <a:pt x="1357" y="577"/>
                  </a:lnTo>
                  <a:lnTo>
                    <a:pt x="1365" y="573"/>
                  </a:lnTo>
                  <a:lnTo>
                    <a:pt x="1371" y="568"/>
                  </a:lnTo>
                  <a:lnTo>
                    <a:pt x="1371" y="568"/>
                  </a:lnTo>
                  <a:lnTo>
                    <a:pt x="1377" y="563"/>
                  </a:lnTo>
                  <a:lnTo>
                    <a:pt x="1384" y="556"/>
                  </a:lnTo>
                  <a:lnTo>
                    <a:pt x="1398" y="539"/>
                  </a:lnTo>
                  <a:lnTo>
                    <a:pt x="1411" y="521"/>
                  </a:lnTo>
                  <a:lnTo>
                    <a:pt x="1415" y="514"/>
                  </a:lnTo>
                  <a:lnTo>
                    <a:pt x="1418" y="506"/>
                  </a:lnTo>
                  <a:lnTo>
                    <a:pt x="1418" y="506"/>
                  </a:lnTo>
                  <a:lnTo>
                    <a:pt x="1420" y="499"/>
                  </a:lnTo>
                  <a:lnTo>
                    <a:pt x="1421" y="489"/>
                  </a:lnTo>
                  <a:lnTo>
                    <a:pt x="1421" y="470"/>
                  </a:lnTo>
                  <a:lnTo>
                    <a:pt x="1421" y="453"/>
                  </a:lnTo>
                  <a:lnTo>
                    <a:pt x="1420" y="441"/>
                  </a:lnTo>
                  <a:lnTo>
                    <a:pt x="1420" y="441"/>
                  </a:lnTo>
                  <a:lnTo>
                    <a:pt x="1418" y="429"/>
                  </a:lnTo>
                  <a:lnTo>
                    <a:pt x="1414" y="417"/>
                  </a:lnTo>
                  <a:lnTo>
                    <a:pt x="1407" y="408"/>
                  </a:lnTo>
                  <a:lnTo>
                    <a:pt x="1401" y="399"/>
                  </a:lnTo>
                  <a:lnTo>
                    <a:pt x="1392" y="390"/>
                  </a:lnTo>
                  <a:lnTo>
                    <a:pt x="1384" y="383"/>
                  </a:lnTo>
                  <a:lnTo>
                    <a:pt x="1373" y="377"/>
                  </a:lnTo>
                  <a:lnTo>
                    <a:pt x="1362" y="370"/>
                  </a:lnTo>
                  <a:lnTo>
                    <a:pt x="1351" y="365"/>
                  </a:lnTo>
                  <a:lnTo>
                    <a:pt x="1339" y="360"/>
                  </a:lnTo>
                  <a:lnTo>
                    <a:pt x="1314" y="352"/>
                  </a:lnTo>
                  <a:lnTo>
                    <a:pt x="1290" y="346"/>
                  </a:lnTo>
                  <a:lnTo>
                    <a:pt x="1266" y="341"/>
                  </a:lnTo>
                  <a:lnTo>
                    <a:pt x="1266" y="341"/>
                  </a:lnTo>
                  <a:lnTo>
                    <a:pt x="1257" y="343"/>
                  </a:lnTo>
                  <a:lnTo>
                    <a:pt x="1254" y="344"/>
                  </a:lnTo>
                  <a:lnTo>
                    <a:pt x="1249" y="344"/>
                  </a:lnTo>
                  <a:lnTo>
                    <a:pt x="1249" y="344"/>
                  </a:lnTo>
                  <a:lnTo>
                    <a:pt x="1241" y="340"/>
                  </a:lnTo>
                  <a:lnTo>
                    <a:pt x="1234" y="338"/>
                  </a:lnTo>
                  <a:lnTo>
                    <a:pt x="1224" y="336"/>
                  </a:lnTo>
                  <a:lnTo>
                    <a:pt x="1215" y="337"/>
                  </a:lnTo>
                  <a:lnTo>
                    <a:pt x="1206" y="338"/>
                  </a:lnTo>
                  <a:lnTo>
                    <a:pt x="1196" y="341"/>
                  </a:lnTo>
                  <a:lnTo>
                    <a:pt x="1189" y="344"/>
                  </a:lnTo>
                  <a:lnTo>
                    <a:pt x="1181" y="349"/>
                  </a:lnTo>
                  <a:lnTo>
                    <a:pt x="1181" y="349"/>
                  </a:lnTo>
                  <a:lnTo>
                    <a:pt x="1233" y="356"/>
                  </a:lnTo>
                  <a:lnTo>
                    <a:pt x="1281" y="364"/>
                  </a:lnTo>
                  <a:lnTo>
                    <a:pt x="1305" y="368"/>
                  </a:lnTo>
                  <a:lnTo>
                    <a:pt x="1327" y="373"/>
                  </a:lnTo>
                  <a:lnTo>
                    <a:pt x="1348" y="380"/>
                  </a:lnTo>
                  <a:lnTo>
                    <a:pt x="1369" y="388"/>
                  </a:lnTo>
                  <a:lnTo>
                    <a:pt x="1369" y="388"/>
                  </a:lnTo>
                  <a:close/>
                  <a:moveTo>
                    <a:pt x="1598" y="1565"/>
                  </a:moveTo>
                  <a:lnTo>
                    <a:pt x="1598" y="1565"/>
                  </a:lnTo>
                  <a:lnTo>
                    <a:pt x="1597" y="1560"/>
                  </a:lnTo>
                  <a:lnTo>
                    <a:pt x="1594" y="1554"/>
                  </a:lnTo>
                  <a:lnTo>
                    <a:pt x="1592" y="1549"/>
                  </a:lnTo>
                  <a:lnTo>
                    <a:pt x="1590" y="1543"/>
                  </a:lnTo>
                  <a:lnTo>
                    <a:pt x="1590" y="1543"/>
                  </a:lnTo>
                  <a:lnTo>
                    <a:pt x="1592" y="1537"/>
                  </a:lnTo>
                  <a:lnTo>
                    <a:pt x="1593" y="1532"/>
                  </a:lnTo>
                  <a:lnTo>
                    <a:pt x="1595" y="1525"/>
                  </a:lnTo>
                  <a:lnTo>
                    <a:pt x="1598" y="1520"/>
                  </a:lnTo>
                  <a:lnTo>
                    <a:pt x="1601" y="1516"/>
                  </a:lnTo>
                  <a:lnTo>
                    <a:pt x="1605" y="1510"/>
                  </a:lnTo>
                  <a:lnTo>
                    <a:pt x="1611" y="1507"/>
                  </a:lnTo>
                  <a:lnTo>
                    <a:pt x="1615" y="1503"/>
                  </a:lnTo>
                  <a:lnTo>
                    <a:pt x="1615" y="1503"/>
                  </a:lnTo>
                  <a:lnTo>
                    <a:pt x="1616" y="1504"/>
                  </a:lnTo>
                  <a:lnTo>
                    <a:pt x="1617" y="1504"/>
                  </a:lnTo>
                  <a:lnTo>
                    <a:pt x="1618" y="1504"/>
                  </a:lnTo>
                  <a:lnTo>
                    <a:pt x="1619" y="1503"/>
                  </a:lnTo>
                  <a:lnTo>
                    <a:pt x="1619" y="1503"/>
                  </a:lnTo>
                  <a:lnTo>
                    <a:pt x="1616" y="1497"/>
                  </a:lnTo>
                  <a:lnTo>
                    <a:pt x="1614" y="1488"/>
                  </a:lnTo>
                  <a:lnTo>
                    <a:pt x="1612" y="1479"/>
                  </a:lnTo>
                  <a:lnTo>
                    <a:pt x="1612" y="1469"/>
                  </a:lnTo>
                  <a:lnTo>
                    <a:pt x="1610" y="1447"/>
                  </a:lnTo>
                  <a:lnTo>
                    <a:pt x="1608" y="1426"/>
                  </a:lnTo>
                  <a:lnTo>
                    <a:pt x="1608" y="1426"/>
                  </a:lnTo>
                  <a:lnTo>
                    <a:pt x="1596" y="1351"/>
                  </a:lnTo>
                  <a:lnTo>
                    <a:pt x="1583" y="1278"/>
                  </a:lnTo>
                  <a:lnTo>
                    <a:pt x="1583" y="1278"/>
                  </a:lnTo>
                  <a:lnTo>
                    <a:pt x="1581" y="1257"/>
                  </a:lnTo>
                  <a:lnTo>
                    <a:pt x="1578" y="1236"/>
                  </a:lnTo>
                  <a:lnTo>
                    <a:pt x="1575" y="1216"/>
                  </a:lnTo>
                  <a:lnTo>
                    <a:pt x="1573" y="1207"/>
                  </a:lnTo>
                  <a:lnTo>
                    <a:pt x="1570" y="1199"/>
                  </a:lnTo>
                  <a:lnTo>
                    <a:pt x="1570" y="1199"/>
                  </a:lnTo>
                  <a:lnTo>
                    <a:pt x="1567" y="1194"/>
                  </a:lnTo>
                  <a:lnTo>
                    <a:pt x="1564" y="1187"/>
                  </a:lnTo>
                  <a:lnTo>
                    <a:pt x="1559" y="1182"/>
                  </a:lnTo>
                  <a:lnTo>
                    <a:pt x="1556" y="1175"/>
                  </a:lnTo>
                  <a:lnTo>
                    <a:pt x="1553" y="1168"/>
                  </a:lnTo>
                  <a:lnTo>
                    <a:pt x="1552" y="1160"/>
                  </a:lnTo>
                  <a:lnTo>
                    <a:pt x="1553" y="1151"/>
                  </a:lnTo>
                  <a:lnTo>
                    <a:pt x="1557" y="1141"/>
                  </a:lnTo>
                  <a:lnTo>
                    <a:pt x="1557" y="1141"/>
                  </a:lnTo>
                  <a:lnTo>
                    <a:pt x="1572" y="1137"/>
                  </a:lnTo>
                  <a:lnTo>
                    <a:pt x="1586" y="1135"/>
                  </a:lnTo>
                  <a:lnTo>
                    <a:pt x="1599" y="1132"/>
                  </a:lnTo>
                  <a:lnTo>
                    <a:pt x="1612" y="1131"/>
                  </a:lnTo>
                  <a:lnTo>
                    <a:pt x="1638" y="1130"/>
                  </a:lnTo>
                  <a:lnTo>
                    <a:pt x="1666" y="1129"/>
                  </a:lnTo>
                  <a:lnTo>
                    <a:pt x="1666" y="1129"/>
                  </a:lnTo>
                  <a:lnTo>
                    <a:pt x="1680" y="1128"/>
                  </a:lnTo>
                  <a:lnTo>
                    <a:pt x="1694" y="1127"/>
                  </a:lnTo>
                  <a:lnTo>
                    <a:pt x="1707" y="1126"/>
                  </a:lnTo>
                  <a:lnTo>
                    <a:pt x="1720" y="1125"/>
                  </a:lnTo>
                  <a:lnTo>
                    <a:pt x="1732" y="1125"/>
                  </a:lnTo>
                  <a:lnTo>
                    <a:pt x="1736" y="1126"/>
                  </a:lnTo>
                  <a:lnTo>
                    <a:pt x="1741" y="1128"/>
                  </a:lnTo>
                  <a:lnTo>
                    <a:pt x="1746" y="1130"/>
                  </a:lnTo>
                  <a:lnTo>
                    <a:pt x="1750" y="1132"/>
                  </a:lnTo>
                  <a:lnTo>
                    <a:pt x="1753" y="1137"/>
                  </a:lnTo>
                  <a:lnTo>
                    <a:pt x="1756" y="1141"/>
                  </a:lnTo>
                  <a:lnTo>
                    <a:pt x="1756" y="1141"/>
                  </a:lnTo>
                  <a:lnTo>
                    <a:pt x="1759" y="1145"/>
                  </a:lnTo>
                  <a:lnTo>
                    <a:pt x="1760" y="1151"/>
                  </a:lnTo>
                  <a:lnTo>
                    <a:pt x="1760" y="1160"/>
                  </a:lnTo>
                  <a:lnTo>
                    <a:pt x="1759" y="1171"/>
                  </a:lnTo>
                  <a:lnTo>
                    <a:pt x="1757" y="1181"/>
                  </a:lnTo>
                  <a:lnTo>
                    <a:pt x="1757" y="1181"/>
                  </a:lnTo>
                  <a:lnTo>
                    <a:pt x="1761" y="1196"/>
                  </a:lnTo>
                  <a:lnTo>
                    <a:pt x="1764" y="1213"/>
                  </a:lnTo>
                  <a:lnTo>
                    <a:pt x="1768" y="1230"/>
                  </a:lnTo>
                  <a:lnTo>
                    <a:pt x="1771" y="1248"/>
                  </a:lnTo>
                  <a:lnTo>
                    <a:pt x="1771" y="1248"/>
                  </a:lnTo>
                  <a:lnTo>
                    <a:pt x="1779" y="1304"/>
                  </a:lnTo>
                  <a:lnTo>
                    <a:pt x="1785" y="1361"/>
                  </a:lnTo>
                  <a:lnTo>
                    <a:pt x="1791" y="1418"/>
                  </a:lnTo>
                  <a:lnTo>
                    <a:pt x="1796" y="1477"/>
                  </a:lnTo>
                  <a:lnTo>
                    <a:pt x="1796" y="1477"/>
                  </a:lnTo>
                  <a:lnTo>
                    <a:pt x="1811" y="1475"/>
                  </a:lnTo>
                  <a:lnTo>
                    <a:pt x="1830" y="1475"/>
                  </a:lnTo>
                  <a:lnTo>
                    <a:pt x="1840" y="1475"/>
                  </a:lnTo>
                  <a:lnTo>
                    <a:pt x="1848" y="1477"/>
                  </a:lnTo>
                  <a:lnTo>
                    <a:pt x="1857" y="1479"/>
                  </a:lnTo>
                  <a:lnTo>
                    <a:pt x="1860" y="1482"/>
                  </a:lnTo>
                  <a:lnTo>
                    <a:pt x="1863" y="1485"/>
                  </a:lnTo>
                  <a:lnTo>
                    <a:pt x="1863" y="1485"/>
                  </a:lnTo>
                  <a:lnTo>
                    <a:pt x="1870" y="1504"/>
                  </a:lnTo>
                  <a:lnTo>
                    <a:pt x="1876" y="1524"/>
                  </a:lnTo>
                  <a:lnTo>
                    <a:pt x="1876" y="1524"/>
                  </a:lnTo>
                  <a:lnTo>
                    <a:pt x="1875" y="1532"/>
                  </a:lnTo>
                  <a:lnTo>
                    <a:pt x="1874" y="1540"/>
                  </a:lnTo>
                  <a:lnTo>
                    <a:pt x="1874" y="1559"/>
                  </a:lnTo>
                  <a:lnTo>
                    <a:pt x="1876" y="1577"/>
                  </a:lnTo>
                  <a:lnTo>
                    <a:pt x="1880" y="1597"/>
                  </a:lnTo>
                  <a:lnTo>
                    <a:pt x="1880" y="1597"/>
                  </a:lnTo>
                  <a:lnTo>
                    <a:pt x="1889" y="1595"/>
                  </a:lnTo>
                  <a:lnTo>
                    <a:pt x="1897" y="1592"/>
                  </a:lnTo>
                  <a:lnTo>
                    <a:pt x="1904" y="1588"/>
                  </a:lnTo>
                  <a:lnTo>
                    <a:pt x="1912" y="1584"/>
                  </a:lnTo>
                  <a:lnTo>
                    <a:pt x="1912" y="1584"/>
                  </a:lnTo>
                  <a:lnTo>
                    <a:pt x="1929" y="1579"/>
                  </a:lnTo>
                  <a:lnTo>
                    <a:pt x="1948" y="1574"/>
                  </a:lnTo>
                  <a:lnTo>
                    <a:pt x="1989" y="1564"/>
                  </a:lnTo>
                  <a:lnTo>
                    <a:pt x="2030" y="1554"/>
                  </a:lnTo>
                  <a:lnTo>
                    <a:pt x="2051" y="1549"/>
                  </a:lnTo>
                  <a:lnTo>
                    <a:pt x="2070" y="1543"/>
                  </a:lnTo>
                  <a:lnTo>
                    <a:pt x="2070" y="1543"/>
                  </a:lnTo>
                  <a:lnTo>
                    <a:pt x="2087" y="1535"/>
                  </a:lnTo>
                  <a:lnTo>
                    <a:pt x="2108" y="1525"/>
                  </a:lnTo>
                  <a:lnTo>
                    <a:pt x="2117" y="1520"/>
                  </a:lnTo>
                  <a:lnTo>
                    <a:pt x="2126" y="1515"/>
                  </a:lnTo>
                  <a:lnTo>
                    <a:pt x="2132" y="1508"/>
                  </a:lnTo>
                  <a:lnTo>
                    <a:pt x="2138" y="1503"/>
                  </a:lnTo>
                  <a:lnTo>
                    <a:pt x="2138" y="1503"/>
                  </a:lnTo>
                  <a:lnTo>
                    <a:pt x="2141" y="1497"/>
                  </a:lnTo>
                  <a:lnTo>
                    <a:pt x="2143" y="1488"/>
                  </a:lnTo>
                  <a:lnTo>
                    <a:pt x="2146" y="1470"/>
                  </a:lnTo>
                  <a:lnTo>
                    <a:pt x="2146" y="1470"/>
                  </a:lnTo>
                  <a:lnTo>
                    <a:pt x="2149" y="1455"/>
                  </a:lnTo>
                  <a:lnTo>
                    <a:pt x="2150" y="1441"/>
                  </a:lnTo>
                  <a:lnTo>
                    <a:pt x="2151" y="1426"/>
                  </a:lnTo>
                  <a:lnTo>
                    <a:pt x="2150" y="1412"/>
                  </a:lnTo>
                  <a:lnTo>
                    <a:pt x="2149" y="1397"/>
                  </a:lnTo>
                  <a:lnTo>
                    <a:pt x="2147" y="1382"/>
                  </a:lnTo>
                  <a:lnTo>
                    <a:pt x="2141" y="1351"/>
                  </a:lnTo>
                  <a:lnTo>
                    <a:pt x="2141" y="1351"/>
                  </a:lnTo>
                  <a:lnTo>
                    <a:pt x="2134" y="1326"/>
                  </a:lnTo>
                  <a:lnTo>
                    <a:pt x="2126" y="1301"/>
                  </a:lnTo>
                  <a:lnTo>
                    <a:pt x="2123" y="1288"/>
                  </a:lnTo>
                  <a:lnTo>
                    <a:pt x="2119" y="1276"/>
                  </a:lnTo>
                  <a:lnTo>
                    <a:pt x="2118" y="1264"/>
                  </a:lnTo>
                  <a:lnTo>
                    <a:pt x="2118" y="1253"/>
                  </a:lnTo>
                  <a:lnTo>
                    <a:pt x="2118" y="1253"/>
                  </a:lnTo>
                  <a:lnTo>
                    <a:pt x="2114" y="1243"/>
                  </a:lnTo>
                  <a:lnTo>
                    <a:pt x="2110" y="1231"/>
                  </a:lnTo>
                  <a:lnTo>
                    <a:pt x="2104" y="1205"/>
                  </a:lnTo>
                  <a:lnTo>
                    <a:pt x="2099" y="1180"/>
                  </a:lnTo>
                  <a:lnTo>
                    <a:pt x="2096" y="1168"/>
                  </a:lnTo>
                  <a:lnTo>
                    <a:pt x="2093" y="1156"/>
                  </a:lnTo>
                  <a:lnTo>
                    <a:pt x="2093" y="1156"/>
                  </a:lnTo>
                  <a:lnTo>
                    <a:pt x="2088" y="1149"/>
                  </a:lnTo>
                  <a:lnTo>
                    <a:pt x="2085" y="1142"/>
                  </a:lnTo>
                  <a:lnTo>
                    <a:pt x="2083" y="1139"/>
                  </a:lnTo>
                  <a:lnTo>
                    <a:pt x="2083" y="1135"/>
                  </a:lnTo>
                  <a:lnTo>
                    <a:pt x="2083" y="1130"/>
                  </a:lnTo>
                  <a:lnTo>
                    <a:pt x="2085" y="1126"/>
                  </a:lnTo>
                  <a:lnTo>
                    <a:pt x="2085" y="1126"/>
                  </a:lnTo>
                  <a:lnTo>
                    <a:pt x="2068" y="1078"/>
                  </a:lnTo>
                  <a:lnTo>
                    <a:pt x="2060" y="1053"/>
                  </a:lnTo>
                  <a:lnTo>
                    <a:pt x="2053" y="1029"/>
                  </a:lnTo>
                  <a:lnTo>
                    <a:pt x="2053" y="1029"/>
                  </a:lnTo>
                  <a:lnTo>
                    <a:pt x="2044" y="1000"/>
                  </a:lnTo>
                  <a:lnTo>
                    <a:pt x="2036" y="973"/>
                  </a:lnTo>
                  <a:lnTo>
                    <a:pt x="2027" y="945"/>
                  </a:lnTo>
                  <a:lnTo>
                    <a:pt x="2019" y="917"/>
                  </a:lnTo>
                  <a:lnTo>
                    <a:pt x="2019" y="917"/>
                  </a:lnTo>
                  <a:lnTo>
                    <a:pt x="2008" y="882"/>
                  </a:lnTo>
                  <a:lnTo>
                    <a:pt x="1996" y="846"/>
                  </a:lnTo>
                  <a:lnTo>
                    <a:pt x="1984" y="811"/>
                  </a:lnTo>
                  <a:lnTo>
                    <a:pt x="1980" y="794"/>
                  </a:lnTo>
                  <a:lnTo>
                    <a:pt x="1976" y="777"/>
                  </a:lnTo>
                  <a:lnTo>
                    <a:pt x="1976" y="777"/>
                  </a:lnTo>
                  <a:lnTo>
                    <a:pt x="1963" y="716"/>
                  </a:lnTo>
                  <a:lnTo>
                    <a:pt x="1957" y="686"/>
                  </a:lnTo>
                  <a:lnTo>
                    <a:pt x="1952" y="658"/>
                  </a:lnTo>
                  <a:lnTo>
                    <a:pt x="1948" y="629"/>
                  </a:lnTo>
                  <a:lnTo>
                    <a:pt x="1945" y="601"/>
                  </a:lnTo>
                  <a:lnTo>
                    <a:pt x="1944" y="573"/>
                  </a:lnTo>
                  <a:lnTo>
                    <a:pt x="1944" y="544"/>
                  </a:lnTo>
                  <a:lnTo>
                    <a:pt x="1944" y="544"/>
                  </a:lnTo>
                  <a:lnTo>
                    <a:pt x="1921" y="545"/>
                  </a:lnTo>
                  <a:lnTo>
                    <a:pt x="1899" y="548"/>
                  </a:lnTo>
                  <a:lnTo>
                    <a:pt x="1877" y="552"/>
                  </a:lnTo>
                  <a:lnTo>
                    <a:pt x="1855" y="556"/>
                  </a:lnTo>
                  <a:lnTo>
                    <a:pt x="1811" y="566"/>
                  </a:lnTo>
                  <a:lnTo>
                    <a:pt x="1790" y="570"/>
                  </a:lnTo>
                  <a:lnTo>
                    <a:pt x="1767" y="574"/>
                  </a:lnTo>
                  <a:lnTo>
                    <a:pt x="1767" y="574"/>
                  </a:lnTo>
                  <a:lnTo>
                    <a:pt x="1729" y="579"/>
                  </a:lnTo>
                  <a:lnTo>
                    <a:pt x="1691" y="584"/>
                  </a:lnTo>
                  <a:lnTo>
                    <a:pt x="1653" y="592"/>
                  </a:lnTo>
                  <a:lnTo>
                    <a:pt x="1615" y="600"/>
                  </a:lnTo>
                  <a:lnTo>
                    <a:pt x="1578" y="609"/>
                  </a:lnTo>
                  <a:lnTo>
                    <a:pt x="1542" y="617"/>
                  </a:lnTo>
                  <a:lnTo>
                    <a:pt x="1473" y="638"/>
                  </a:lnTo>
                  <a:lnTo>
                    <a:pt x="1473" y="638"/>
                  </a:lnTo>
                  <a:lnTo>
                    <a:pt x="1360" y="671"/>
                  </a:lnTo>
                  <a:lnTo>
                    <a:pt x="1247" y="703"/>
                  </a:lnTo>
                  <a:lnTo>
                    <a:pt x="1132" y="734"/>
                  </a:lnTo>
                  <a:lnTo>
                    <a:pt x="1017" y="763"/>
                  </a:lnTo>
                  <a:lnTo>
                    <a:pt x="1017" y="763"/>
                  </a:lnTo>
                  <a:lnTo>
                    <a:pt x="988" y="771"/>
                  </a:lnTo>
                  <a:lnTo>
                    <a:pt x="959" y="776"/>
                  </a:lnTo>
                  <a:lnTo>
                    <a:pt x="902" y="788"/>
                  </a:lnTo>
                  <a:lnTo>
                    <a:pt x="902" y="788"/>
                  </a:lnTo>
                  <a:lnTo>
                    <a:pt x="873" y="795"/>
                  </a:lnTo>
                  <a:lnTo>
                    <a:pt x="844" y="804"/>
                  </a:lnTo>
                  <a:lnTo>
                    <a:pt x="787" y="820"/>
                  </a:lnTo>
                  <a:lnTo>
                    <a:pt x="787" y="820"/>
                  </a:lnTo>
                  <a:lnTo>
                    <a:pt x="717" y="838"/>
                  </a:lnTo>
                  <a:lnTo>
                    <a:pt x="646" y="855"/>
                  </a:lnTo>
                  <a:lnTo>
                    <a:pt x="646" y="855"/>
                  </a:lnTo>
                  <a:lnTo>
                    <a:pt x="606" y="865"/>
                  </a:lnTo>
                  <a:lnTo>
                    <a:pt x="568" y="876"/>
                  </a:lnTo>
                  <a:lnTo>
                    <a:pt x="490" y="898"/>
                  </a:lnTo>
                  <a:lnTo>
                    <a:pt x="412" y="919"/>
                  </a:lnTo>
                  <a:lnTo>
                    <a:pt x="372" y="930"/>
                  </a:lnTo>
                  <a:lnTo>
                    <a:pt x="332" y="940"/>
                  </a:lnTo>
                  <a:lnTo>
                    <a:pt x="332" y="940"/>
                  </a:lnTo>
                  <a:lnTo>
                    <a:pt x="232" y="964"/>
                  </a:lnTo>
                  <a:lnTo>
                    <a:pt x="185" y="977"/>
                  </a:lnTo>
                  <a:lnTo>
                    <a:pt x="137" y="991"/>
                  </a:lnTo>
                  <a:lnTo>
                    <a:pt x="137" y="991"/>
                  </a:lnTo>
                  <a:lnTo>
                    <a:pt x="112" y="999"/>
                  </a:lnTo>
                  <a:lnTo>
                    <a:pt x="89" y="1006"/>
                  </a:lnTo>
                  <a:lnTo>
                    <a:pt x="80" y="1010"/>
                  </a:lnTo>
                  <a:lnTo>
                    <a:pt x="71" y="1016"/>
                  </a:lnTo>
                  <a:lnTo>
                    <a:pt x="64" y="1022"/>
                  </a:lnTo>
                  <a:lnTo>
                    <a:pt x="57" y="1030"/>
                  </a:lnTo>
                  <a:lnTo>
                    <a:pt x="57" y="1030"/>
                  </a:lnTo>
                  <a:lnTo>
                    <a:pt x="54" y="1039"/>
                  </a:lnTo>
                  <a:lnTo>
                    <a:pt x="52" y="1049"/>
                  </a:lnTo>
                  <a:lnTo>
                    <a:pt x="51" y="1059"/>
                  </a:lnTo>
                  <a:lnTo>
                    <a:pt x="50" y="1068"/>
                  </a:lnTo>
                  <a:lnTo>
                    <a:pt x="51" y="1089"/>
                  </a:lnTo>
                  <a:lnTo>
                    <a:pt x="53" y="1109"/>
                  </a:lnTo>
                  <a:lnTo>
                    <a:pt x="57" y="1129"/>
                  </a:lnTo>
                  <a:lnTo>
                    <a:pt x="63" y="1150"/>
                  </a:lnTo>
                  <a:lnTo>
                    <a:pt x="72" y="1184"/>
                  </a:lnTo>
                  <a:lnTo>
                    <a:pt x="72" y="1184"/>
                  </a:lnTo>
                  <a:lnTo>
                    <a:pt x="81" y="1217"/>
                  </a:lnTo>
                  <a:lnTo>
                    <a:pt x="85" y="1233"/>
                  </a:lnTo>
                  <a:lnTo>
                    <a:pt x="88" y="1250"/>
                  </a:lnTo>
                  <a:lnTo>
                    <a:pt x="88" y="1250"/>
                  </a:lnTo>
                  <a:lnTo>
                    <a:pt x="97" y="1283"/>
                  </a:lnTo>
                  <a:lnTo>
                    <a:pt x="105" y="1316"/>
                  </a:lnTo>
                  <a:lnTo>
                    <a:pt x="125" y="1380"/>
                  </a:lnTo>
                  <a:lnTo>
                    <a:pt x="125" y="1380"/>
                  </a:lnTo>
                  <a:lnTo>
                    <a:pt x="145" y="1455"/>
                  </a:lnTo>
                  <a:lnTo>
                    <a:pt x="165" y="1532"/>
                  </a:lnTo>
                  <a:lnTo>
                    <a:pt x="205" y="1684"/>
                  </a:lnTo>
                  <a:lnTo>
                    <a:pt x="224" y="1759"/>
                  </a:lnTo>
                  <a:lnTo>
                    <a:pt x="245" y="1834"/>
                  </a:lnTo>
                  <a:lnTo>
                    <a:pt x="267" y="1909"/>
                  </a:lnTo>
                  <a:lnTo>
                    <a:pt x="290" y="1983"/>
                  </a:lnTo>
                  <a:lnTo>
                    <a:pt x="290" y="1983"/>
                  </a:lnTo>
                  <a:lnTo>
                    <a:pt x="306" y="1986"/>
                  </a:lnTo>
                  <a:lnTo>
                    <a:pt x="322" y="1988"/>
                  </a:lnTo>
                  <a:lnTo>
                    <a:pt x="338" y="1989"/>
                  </a:lnTo>
                  <a:lnTo>
                    <a:pt x="353" y="1988"/>
                  </a:lnTo>
                  <a:lnTo>
                    <a:pt x="368" y="1985"/>
                  </a:lnTo>
                  <a:lnTo>
                    <a:pt x="383" y="1982"/>
                  </a:lnTo>
                  <a:lnTo>
                    <a:pt x="399" y="1977"/>
                  </a:lnTo>
                  <a:lnTo>
                    <a:pt x="414" y="1972"/>
                  </a:lnTo>
                  <a:lnTo>
                    <a:pt x="444" y="1960"/>
                  </a:lnTo>
                  <a:lnTo>
                    <a:pt x="474" y="1948"/>
                  </a:lnTo>
                  <a:lnTo>
                    <a:pt x="490" y="1942"/>
                  </a:lnTo>
                  <a:lnTo>
                    <a:pt x="505" y="1938"/>
                  </a:lnTo>
                  <a:lnTo>
                    <a:pt x="521" y="1933"/>
                  </a:lnTo>
                  <a:lnTo>
                    <a:pt x="538" y="1929"/>
                  </a:lnTo>
                  <a:lnTo>
                    <a:pt x="538" y="1929"/>
                  </a:lnTo>
                  <a:lnTo>
                    <a:pt x="534" y="1891"/>
                  </a:lnTo>
                  <a:lnTo>
                    <a:pt x="530" y="1852"/>
                  </a:lnTo>
                  <a:lnTo>
                    <a:pt x="530" y="1833"/>
                  </a:lnTo>
                  <a:lnTo>
                    <a:pt x="529" y="1812"/>
                  </a:lnTo>
                  <a:lnTo>
                    <a:pt x="530" y="1792"/>
                  </a:lnTo>
                  <a:lnTo>
                    <a:pt x="532" y="1772"/>
                  </a:lnTo>
                  <a:lnTo>
                    <a:pt x="532" y="1772"/>
                  </a:lnTo>
                  <a:lnTo>
                    <a:pt x="542" y="1764"/>
                  </a:lnTo>
                  <a:lnTo>
                    <a:pt x="553" y="1759"/>
                  </a:lnTo>
                  <a:lnTo>
                    <a:pt x="564" y="1754"/>
                  </a:lnTo>
                  <a:lnTo>
                    <a:pt x="575" y="1749"/>
                  </a:lnTo>
                  <a:lnTo>
                    <a:pt x="587" y="1745"/>
                  </a:lnTo>
                  <a:lnTo>
                    <a:pt x="599" y="1742"/>
                  </a:lnTo>
                  <a:lnTo>
                    <a:pt x="624" y="1737"/>
                  </a:lnTo>
                  <a:lnTo>
                    <a:pt x="650" y="1734"/>
                  </a:lnTo>
                  <a:lnTo>
                    <a:pt x="677" y="1732"/>
                  </a:lnTo>
                  <a:lnTo>
                    <a:pt x="705" y="1729"/>
                  </a:lnTo>
                  <a:lnTo>
                    <a:pt x="733" y="1725"/>
                  </a:lnTo>
                  <a:lnTo>
                    <a:pt x="733" y="1725"/>
                  </a:lnTo>
                  <a:lnTo>
                    <a:pt x="724" y="1667"/>
                  </a:lnTo>
                  <a:lnTo>
                    <a:pt x="714" y="1606"/>
                  </a:lnTo>
                  <a:lnTo>
                    <a:pt x="707" y="1576"/>
                  </a:lnTo>
                  <a:lnTo>
                    <a:pt x="700" y="1546"/>
                  </a:lnTo>
                  <a:lnTo>
                    <a:pt x="692" y="1517"/>
                  </a:lnTo>
                  <a:lnTo>
                    <a:pt x="684" y="1490"/>
                  </a:lnTo>
                  <a:lnTo>
                    <a:pt x="684" y="1490"/>
                  </a:lnTo>
                  <a:lnTo>
                    <a:pt x="679" y="1473"/>
                  </a:lnTo>
                  <a:lnTo>
                    <a:pt x="677" y="1464"/>
                  </a:lnTo>
                  <a:lnTo>
                    <a:pt x="675" y="1456"/>
                  </a:lnTo>
                  <a:lnTo>
                    <a:pt x="675" y="1456"/>
                  </a:lnTo>
                  <a:lnTo>
                    <a:pt x="670" y="1447"/>
                  </a:lnTo>
                  <a:lnTo>
                    <a:pt x="665" y="1442"/>
                  </a:lnTo>
                  <a:lnTo>
                    <a:pt x="659" y="1438"/>
                  </a:lnTo>
                  <a:lnTo>
                    <a:pt x="652" y="1437"/>
                  </a:lnTo>
                  <a:lnTo>
                    <a:pt x="645" y="1436"/>
                  </a:lnTo>
                  <a:lnTo>
                    <a:pt x="636" y="1437"/>
                  </a:lnTo>
                  <a:lnTo>
                    <a:pt x="616" y="1440"/>
                  </a:lnTo>
                  <a:lnTo>
                    <a:pt x="616" y="1440"/>
                  </a:lnTo>
                  <a:lnTo>
                    <a:pt x="594" y="1442"/>
                  </a:lnTo>
                  <a:lnTo>
                    <a:pt x="580" y="1444"/>
                  </a:lnTo>
                  <a:lnTo>
                    <a:pt x="564" y="1446"/>
                  </a:lnTo>
                  <a:lnTo>
                    <a:pt x="550" y="1450"/>
                  </a:lnTo>
                  <a:lnTo>
                    <a:pt x="537" y="1456"/>
                  </a:lnTo>
                  <a:lnTo>
                    <a:pt x="532" y="1459"/>
                  </a:lnTo>
                  <a:lnTo>
                    <a:pt x="527" y="1462"/>
                  </a:lnTo>
                  <a:lnTo>
                    <a:pt x="524" y="1467"/>
                  </a:lnTo>
                  <a:lnTo>
                    <a:pt x="523" y="1472"/>
                  </a:lnTo>
                  <a:lnTo>
                    <a:pt x="523" y="1472"/>
                  </a:lnTo>
                  <a:lnTo>
                    <a:pt x="522" y="1475"/>
                  </a:lnTo>
                  <a:lnTo>
                    <a:pt x="522" y="1478"/>
                  </a:lnTo>
                  <a:lnTo>
                    <a:pt x="524" y="1487"/>
                  </a:lnTo>
                  <a:lnTo>
                    <a:pt x="528" y="1505"/>
                  </a:lnTo>
                  <a:lnTo>
                    <a:pt x="528" y="1505"/>
                  </a:lnTo>
                  <a:lnTo>
                    <a:pt x="529" y="1514"/>
                  </a:lnTo>
                  <a:lnTo>
                    <a:pt x="530" y="1523"/>
                  </a:lnTo>
                  <a:lnTo>
                    <a:pt x="532" y="1540"/>
                  </a:lnTo>
                  <a:lnTo>
                    <a:pt x="532" y="1540"/>
                  </a:lnTo>
                  <a:lnTo>
                    <a:pt x="535" y="1553"/>
                  </a:lnTo>
                  <a:lnTo>
                    <a:pt x="539" y="1565"/>
                  </a:lnTo>
                  <a:lnTo>
                    <a:pt x="543" y="1578"/>
                  </a:lnTo>
                  <a:lnTo>
                    <a:pt x="546" y="1592"/>
                  </a:lnTo>
                  <a:lnTo>
                    <a:pt x="546" y="1592"/>
                  </a:lnTo>
                  <a:lnTo>
                    <a:pt x="549" y="1606"/>
                  </a:lnTo>
                  <a:lnTo>
                    <a:pt x="550" y="1619"/>
                  </a:lnTo>
                  <a:lnTo>
                    <a:pt x="551" y="1633"/>
                  </a:lnTo>
                  <a:lnTo>
                    <a:pt x="553" y="1646"/>
                  </a:lnTo>
                  <a:lnTo>
                    <a:pt x="553" y="1646"/>
                  </a:lnTo>
                  <a:lnTo>
                    <a:pt x="561" y="1686"/>
                  </a:lnTo>
                  <a:lnTo>
                    <a:pt x="566" y="1705"/>
                  </a:lnTo>
                  <a:lnTo>
                    <a:pt x="568" y="1725"/>
                  </a:lnTo>
                  <a:lnTo>
                    <a:pt x="568" y="1725"/>
                  </a:lnTo>
                  <a:lnTo>
                    <a:pt x="569" y="1731"/>
                  </a:lnTo>
                  <a:lnTo>
                    <a:pt x="570" y="1739"/>
                  </a:lnTo>
                  <a:lnTo>
                    <a:pt x="569" y="1743"/>
                  </a:lnTo>
                  <a:lnTo>
                    <a:pt x="568" y="1745"/>
                  </a:lnTo>
                  <a:lnTo>
                    <a:pt x="566" y="1748"/>
                  </a:lnTo>
                  <a:lnTo>
                    <a:pt x="561" y="1749"/>
                  </a:lnTo>
                  <a:lnTo>
                    <a:pt x="561" y="1749"/>
                  </a:lnTo>
                  <a:lnTo>
                    <a:pt x="557" y="1748"/>
                  </a:lnTo>
                  <a:lnTo>
                    <a:pt x="554" y="1745"/>
                  </a:lnTo>
                  <a:lnTo>
                    <a:pt x="553" y="1742"/>
                  </a:lnTo>
                  <a:lnTo>
                    <a:pt x="552" y="1737"/>
                  </a:lnTo>
                  <a:lnTo>
                    <a:pt x="553" y="1728"/>
                  </a:lnTo>
                  <a:lnTo>
                    <a:pt x="553" y="1719"/>
                  </a:lnTo>
                  <a:lnTo>
                    <a:pt x="553" y="1719"/>
                  </a:lnTo>
                  <a:lnTo>
                    <a:pt x="551" y="1712"/>
                  </a:lnTo>
                  <a:lnTo>
                    <a:pt x="549" y="1703"/>
                  </a:lnTo>
                  <a:lnTo>
                    <a:pt x="546" y="1696"/>
                  </a:lnTo>
                  <a:lnTo>
                    <a:pt x="545" y="1687"/>
                  </a:lnTo>
                  <a:lnTo>
                    <a:pt x="545" y="1687"/>
                  </a:lnTo>
                  <a:lnTo>
                    <a:pt x="534" y="1608"/>
                  </a:lnTo>
                  <a:lnTo>
                    <a:pt x="528" y="1569"/>
                  </a:lnTo>
                  <a:lnTo>
                    <a:pt x="521" y="1532"/>
                  </a:lnTo>
                  <a:lnTo>
                    <a:pt x="521" y="1532"/>
                  </a:lnTo>
                  <a:lnTo>
                    <a:pt x="514" y="1501"/>
                  </a:lnTo>
                  <a:lnTo>
                    <a:pt x="511" y="1487"/>
                  </a:lnTo>
                  <a:lnTo>
                    <a:pt x="508" y="1475"/>
                  </a:lnTo>
                  <a:lnTo>
                    <a:pt x="508" y="1475"/>
                  </a:lnTo>
                  <a:lnTo>
                    <a:pt x="505" y="1470"/>
                  </a:lnTo>
                  <a:lnTo>
                    <a:pt x="502" y="1465"/>
                  </a:lnTo>
                  <a:lnTo>
                    <a:pt x="493" y="1458"/>
                  </a:lnTo>
                  <a:lnTo>
                    <a:pt x="490" y="1454"/>
                  </a:lnTo>
                  <a:lnTo>
                    <a:pt x="487" y="1449"/>
                  </a:lnTo>
                  <a:lnTo>
                    <a:pt x="484" y="1445"/>
                  </a:lnTo>
                  <a:lnTo>
                    <a:pt x="483" y="1440"/>
                  </a:lnTo>
                  <a:lnTo>
                    <a:pt x="483" y="1440"/>
                  </a:lnTo>
                  <a:lnTo>
                    <a:pt x="488" y="1432"/>
                  </a:lnTo>
                  <a:lnTo>
                    <a:pt x="494" y="1425"/>
                  </a:lnTo>
                  <a:lnTo>
                    <a:pt x="506" y="1411"/>
                  </a:lnTo>
                  <a:lnTo>
                    <a:pt x="506" y="1411"/>
                  </a:lnTo>
                  <a:lnTo>
                    <a:pt x="524" y="1404"/>
                  </a:lnTo>
                  <a:lnTo>
                    <a:pt x="543" y="1398"/>
                  </a:lnTo>
                  <a:lnTo>
                    <a:pt x="563" y="1392"/>
                  </a:lnTo>
                  <a:lnTo>
                    <a:pt x="584" y="1387"/>
                  </a:lnTo>
                  <a:lnTo>
                    <a:pt x="605" y="1384"/>
                  </a:lnTo>
                  <a:lnTo>
                    <a:pt x="627" y="1383"/>
                  </a:lnTo>
                  <a:lnTo>
                    <a:pt x="649" y="1383"/>
                  </a:lnTo>
                  <a:lnTo>
                    <a:pt x="671" y="1385"/>
                  </a:lnTo>
                  <a:lnTo>
                    <a:pt x="671" y="1385"/>
                  </a:lnTo>
                  <a:lnTo>
                    <a:pt x="675" y="1391"/>
                  </a:lnTo>
                  <a:lnTo>
                    <a:pt x="677" y="1396"/>
                  </a:lnTo>
                  <a:lnTo>
                    <a:pt x="678" y="1402"/>
                  </a:lnTo>
                  <a:lnTo>
                    <a:pt x="679" y="1408"/>
                  </a:lnTo>
                  <a:lnTo>
                    <a:pt x="679" y="1422"/>
                  </a:lnTo>
                  <a:lnTo>
                    <a:pt x="679" y="1428"/>
                  </a:lnTo>
                  <a:lnTo>
                    <a:pt x="680" y="1433"/>
                  </a:lnTo>
                  <a:lnTo>
                    <a:pt x="680" y="1433"/>
                  </a:lnTo>
                  <a:lnTo>
                    <a:pt x="684" y="1448"/>
                  </a:lnTo>
                  <a:lnTo>
                    <a:pt x="688" y="1462"/>
                  </a:lnTo>
                  <a:lnTo>
                    <a:pt x="700" y="1491"/>
                  </a:lnTo>
                  <a:lnTo>
                    <a:pt x="710" y="1521"/>
                  </a:lnTo>
                  <a:lnTo>
                    <a:pt x="715" y="1536"/>
                  </a:lnTo>
                  <a:lnTo>
                    <a:pt x="718" y="1552"/>
                  </a:lnTo>
                  <a:lnTo>
                    <a:pt x="718" y="1552"/>
                  </a:lnTo>
                  <a:lnTo>
                    <a:pt x="733" y="1639"/>
                  </a:lnTo>
                  <a:lnTo>
                    <a:pt x="750" y="1724"/>
                  </a:lnTo>
                  <a:lnTo>
                    <a:pt x="750" y="1724"/>
                  </a:lnTo>
                  <a:lnTo>
                    <a:pt x="756" y="1724"/>
                  </a:lnTo>
                  <a:lnTo>
                    <a:pt x="762" y="1724"/>
                  </a:lnTo>
                  <a:lnTo>
                    <a:pt x="772" y="1720"/>
                  </a:lnTo>
                  <a:lnTo>
                    <a:pt x="778" y="1719"/>
                  </a:lnTo>
                  <a:lnTo>
                    <a:pt x="783" y="1718"/>
                  </a:lnTo>
                  <a:lnTo>
                    <a:pt x="787" y="1719"/>
                  </a:lnTo>
                  <a:lnTo>
                    <a:pt x="793" y="1721"/>
                  </a:lnTo>
                  <a:lnTo>
                    <a:pt x="793" y="1721"/>
                  </a:lnTo>
                  <a:lnTo>
                    <a:pt x="797" y="1725"/>
                  </a:lnTo>
                  <a:lnTo>
                    <a:pt x="799" y="1729"/>
                  </a:lnTo>
                  <a:lnTo>
                    <a:pt x="801" y="1734"/>
                  </a:lnTo>
                  <a:lnTo>
                    <a:pt x="801" y="1740"/>
                  </a:lnTo>
                  <a:lnTo>
                    <a:pt x="801" y="1754"/>
                  </a:lnTo>
                  <a:lnTo>
                    <a:pt x="802" y="1768"/>
                  </a:lnTo>
                  <a:lnTo>
                    <a:pt x="802" y="1768"/>
                  </a:lnTo>
                  <a:lnTo>
                    <a:pt x="806" y="1793"/>
                  </a:lnTo>
                  <a:lnTo>
                    <a:pt x="811" y="1821"/>
                  </a:lnTo>
                  <a:lnTo>
                    <a:pt x="816" y="1848"/>
                  </a:lnTo>
                  <a:lnTo>
                    <a:pt x="820" y="1869"/>
                  </a:lnTo>
                  <a:lnTo>
                    <a:pt x="820" y="1869"/>
                  </a:lnTo>
                  <a:lnTo>
                    <a:pt x="866" y="1853"/>
                  </a:lnTo>
                  <a:lnTo>
                    <a:pt x="914" y="1838"/>
                  </a:lnTo>
                  <a:lnTo>
                    <a:pt x="962" y="1824"/>
                  </a:lnTo>
                  <a:lnTo>
                    <a:pt x="1012" y="1810"/>
                  </a:lnTo>
                  <a:lnTo>
                    <a:pt x="1063" y="1797"/>
                  </a:lnTo>
                  <a:lnTo>
                    <a:pt x="1113" y="1786"/>
                  </a:lnTo>
                  <a:lnTo>
                    <a:pt x="1214" y="1762"/>
                  </a:lnTo>
                  <a:lnTo>
                    <a:pt x="1214" y="1762"/>
                  </a:lnTo>
                  <a:lnTo>
                    <a:pt x="1315" y="1740"/>
                  </a:lnTo>
                  <a:lnTo>
                    <a:pt x="1366" y="1729"/>
                  </a:lnTo>
                  <a:lnTo>
                    <a:pt x="1415" y="1719"/>
                  </a:lnTo>
                  <a:lnTo>
                    <a:pt x="1415" y="1719"/>
                  </a:lnTo>
                  <a:lnTo>
                    <a:pt x="1438" y="1714"/>
                  </a:lnTo>
                  <a:lnTo>
                    <a:pt x="1461" y="1709"/>
                  </a:lnTo>
                  <a:lnTo>
                    <a:pt x="1508" y="1697"/>
                  </a:lnTo>
                  <a:lnTo>
                    <a:pt x="1508" y="1697"/>
                  </a:lnTo>
                  <a:lnTo>
                    <a:pt x="1533" y="1690"/>
                  </a:lnTo>
                  <a:lnTo>
                    <a:pt x="1556" y="1684"/>
                  </a:lnTo>
                  <a:lnTo>
                    <a:pt x="1580" y="1675"/>
                  </a:lnTo>
                  <a:lnTo>
                    <a:pt x="1602" y="1667"/>
                  </a:lnTo>
                  <a:lnTo>
                    <a:pt x="1602" y="1667"/>
                  </a:lnTo>
                  <a:lnTo>
                    <a:pt x="1600" y="1653"/>
                  </a:lnTo>
                  <a:lnTo>
                    <a:pt x="1600" y="1640"/>
                  </a:lnTo>
                  <a:lnTo>
                    <a:pt x="1600" y="1614"/>
                  </a:lnTo>
                  <a:lnTo>
                    <a:pt x="1600" y="1590"/>
                  </a:lnTo>
                  <a:lnTo>
                    <a:pt x="1600" y="1577"/>
                  </a:lnTo>
                  <a:lnTo>
                    <a:pt x="1598" y="1565"/>
                  </a:lnTo>
                  <a:lnTo>
                    <a:pt x="1598" y="1565"/>
                  </a:lnTo>
                  <a:close/>
                  <a:moveTo>
                    <a:pt x="588" y="591"/>
                  </a:moveTo>
                  <a:lnTo>
                    <a:pt x="588" y="591"/>
                  </a:lnTo>
                  <a:lnTo>
                    <a:pt x="526" y="594"/>
                  </a:lnTo>
                  <a:lnTo>
                    <a:pt x="463" y="598"/>
                  </a:lnTo>
                  <a:lnTo>
                    <a:pt x="432" y="601"/>
                  </a:lnTo>
                  <a:lnTo>
                    <a:pt x="401" y="605"/>
                  </a:lnTo>
                  <a:lnTo>
                    <a:pt x="371" y="609"/>
                  </a:lnTo>
                  <a:lnTo>
                    <a:pt x="341" y="614"/>
                  </a:lnTo>
                  <a:lnTo>
                    <a:pt x="312" y="620"/>
                  </a:lnTo>
                  <a:lnTo>
                    <a:pt x="284" y="627"/>
                  </a:lnTo>
                  <a:lnTo>
                    <a:pt x="256" y="635"/>
                  </a:lnTo>
                  <a:lnTo>
                    <a:pt x="230" y="644"/>
                  </a:lnTo>
                  <a:lnTo>
                    <a:pt x="205" y="655"/>
                  </a:lnTo>
                  <a:lnTo>
                    <a:pt x="180" y="667"/>
                  </a:lnTo>
                  <a:lnTo>
                    <a:pt x="159" y="681"/>
                  </a:lnTo>
                  <a:lnTo>
                    <a:pt x="137" y="696"/>
                  </a:lnTo>
                  <a:lnTo>
                    <a:pt x="137" y="696"/>
                  </a:lnTo>
                  <a:lnTo>
                    <a:pt x="152" y="687"/>
                  </a:lnTo>
                  <a:lnTo>
                    <a:pt x="169" y="680"/>
                  </a:lnTo>
                  <a:lnTo>
                    <a:pt x="184" y="673"/>
                  </a:lnTo>
                  <a:lnTo>
                    <a:pt x="200" y="667"/>
                  </a:lnTo>
                  <a:lnTo>
                    <a:pt x="233" y="655"/>
                  </a:lnTo>
                  <a:lnTo>
                    <a:pt x="267" y="645"/>
                  </a:lnTo>
                  <a:lnTo>
                    <a:pt x="267" y="645"/>
                  </a:lnTo>
                  <a:lnTo>
                    <a:pt x="295" y="639"/>
                  </a:lnTo>
                  <a:lnTo>
                    <a:pt x="323" y="634"/>
                  </a:lnTo>
                  <a:lnTo>
                    <a:pt x="351" y="630"/>
                  </a:lnTo>
                  <a:lnTo>
                    <a:pt x="379" y="627"/>
                  </a:lnTo>
                  <a:lnTo>
                    <a:pt x="437" y="623"/>
                  </a:lnTo>
                  <a:lnTo>
                    <a:pt x="466" y="621"/>
                  </a:lnTo>
                  <a:lnTo>
                    <a:pt x="494" y="617"/>
                  </a:lnTo>
                  <a:lnTo>
                    <a:pt x="494" y="617"/>
                  </a:lnTo>
                  <a:lnTo>
                    <a:pt x="542" y="611"/>
                  </a:lnTo>
                  <a:lnTo>
                    <a:pt x="593" y="606"/>
                  </a:lnTo>
                  <a:lnTo>
                    <a:pt x="644" y="601"/>
                  </a:lnTo>
                  <a:lnTo>
                    <a:pt x="693" y="598"/>
                  </a:lnTo>
                  <a:lnTo>
                    <a:pt x="693" y="598"/>
                  </a:lnTo>
                  <a:lnTo>
                    <a:pt x="667" y="594"/>
                  </a:lnTo>
                  <a:lnTo>
                    <a:pt x="642" y="591"/>
                  </a:lnTo>
                  <a:lnTo>
                    <a:pt x="616" y="590"/>
                  </a:lnTo>
                  <a:lnTo>
                    <a:pt x="588" y="591"/>
                  </a:lnTo>
                  <a:lnTo>
                    <a:pt x="588" y="591"/>
                  </a:lnTo>
                  <a:close/>
                  <a:moveTo>
                    <a:pt x="188" y="801"/>
                  </a:moveTo>
                  <a:lnTo>
                    <a:pt x="188" y="801"/>
                  </a:lnTo>
                  <a:lnTo>
                    <a:pt x="194" y="789"/>
                  </a:lnTo>
                  <a:lnTo>
                    <a:pt x="202" y="778"/>
                  </a:lnTo>
                  <a:lnTo>
                    <a:pt x="217" y="756"/>
                  </a:lnTo>
                  <a:lnTo>
                    <a:pt x="233" y="736"/>
                  </a:lnTo>
                  <a:lnTo>
                    <a:pt x="251" y="717"/>
                  </a:lnTo>
                  <a:lnTo>
                    <a:pt x="270" y="700"/>
                  </a:lnTo>
                  <a:lnTo>
                    <a:pt x="291" y="684"/>
                  </a:lnTo>
                  <a:lnTo>
                    <a:pt x="312" y="669"/>
                  </a:lnTo>
                  <a:lnTo>
                    <a:pt x="334" y="655"/>
                  </a:lnTo>
                  <a:lnTo>
                    <a:pt x="334" y="655"/>
                  </a:lnTo>
                  <a:lnTo>
                    <a:pt x="334" y="652"/>
                  </a:lnTo>
                  <a:lnTo>
                    <a:pt x="332" y="651"/>
                  </a:lnTo>
                  <a:lnTo>
                    <a:pt x="331" y="651"/>
                  </a:lnTo>
                  <a:lnTo>
                    <a:pt x="331" y="651"/>
                  </a:lnTo>
                  <a:lnTo>
                    <a:pt x="307" y="656"/>
                  </a:lnTo>
                  <a:lnTo>
                    <a:pt x="284" y="661"/>
                  </a:lnTo>
                  <a:lnTo>
                    <a:pt x="261" y="668"/>
                  </a:lnTo>
                  <a:lnTo>
                    <a:pt x="237" y="675"/>
                  </a:lnTo>
                  <a:lnTo>
                    <a:pt x="237" y="675"/>
                  </a:lnTo>
                  <a:lnTo>
                    <a:pt x="226" y="679"/>
                  </a:lnTo>
                  <a:lnTo>
                    <a:pt x="216" y="681"/>
                  </a:lnTo>
                  <a:lnTo>
                    <a:pt x="206" y="684"/>
                  </a:lnTo>
                  <a:lnTo>
                    <a:pt x="195" y="687"/>
                  </a:lnTo>
                  <a:lnTo>
                    <a:pt x="195" y="687"/>
                  </a:lnTo>
                  <a:lnTo>
                    <a:pt x="179" y="693"/>
                  </a:lnTo>
                  <a:lnTo>
                    <a:pt x="164" y="702"/>
                  </a:lnTo>
                  <a:lnTo>
                    <a:pt x="149" y="711"/>
                  </a:lnTo>
                  <a:lnTo>
                    <a:pt x="134" y="721"/>
                  </a:lnTo>
                  <a:lnTo>
                    <a:pt x="121" y="732"/>
                  </a:lnTo>
                  <a:lnTo>
                    <a:pt x="109" y="744"/>
                  </a:lnTo>
                  <a:lnTo>
                    <a:pt x="96" y="756"/>
                  </a:lnTo>
                  <a:lnTo>
                    <a:pt x="85" y="767"/>
                  </a:lnTo>
                  <a:lnTo>
                    <a:pt x="85" y="767"/>
                  </a:lnTo>
                  <a:lnTo>
                    <a:pt x="78" y="776"/>
                  </a:lnTo>
                  <a:lnTo>
                    <a:pt x="71" y="787"/>
                  </a:lnTo>
                  <a:lnTo>
                    <a:pt x="66" y="797"/>
                  </a:lnTo>
                  <a:lnTo>
                    <a:pt x="61" y="808"/>
                  </a:lnTo>
                  <a:lnTo>
                    <a:pt x="57" y="820"/>
                  </a:lnTo>
                  <a:lnTo>
                    <a:pt x="54" y="833"/>
                  </a:lnTo>
                  <a:lnTo>
                    <a:pt x="52" y="846"/>
                  </a:lnTo>
                  <a:lnTo>
                    <a:pt x="51" y="858"/>
                  </a:lnTo>
                  <a:lnTo>
                    <a:pt x="50" y="872"/>
                  </a:lnTo>
                  <a:lnTo>
                    <a:pt x="51" y="885"/>
                  </a:lnTo>
                  <a:lnTo>
                    <a:pt x="51" y="899"/>
                  </a:lnTo>
                  <a:lnTo>
                    <a:pt x="53" y="912"/>
                  </a:lnTo>
                  <a:lnTo>
                    <a:pt x="55" y="926"/>
                  </a:lnTo>
                  <a:lnTo>
                    <a:pt x="57" y="939"/>
                  </a:lnTo>
                  <a:lnTo>
                    <a:pt x="60" y="950"/>
                  </a:lnTo>
                  <a:lnTo>
                    <a:pt x="65" y="962"/>
                  </a:lnTo>
                  <a:lnTo>
                    <a:pt x="65" y="962"/>
                  </a:lnTo>
                  <a:lnTo>
                    <a:pt x="68" y="965"/>
                  </a:lnTo>
                  <a:lnTo>
                    <a:pt x="71" y="969"/>
                  </a:lnTo>
                  <a:lnTo>
                    <a:pt x="75" y="975"/>
                  </a:lnTo>
                  <a:lnTo>
                    <a:pt x="80" y="982"/>
                  </a:lnTo>
                  <a:lnTo>
                    <a:pt x="83" y="984"/>
                  </a:lnTo>
                  <a:lnTo>
                    <a:pt x="87" y="985"/>
                  </a:lnTo>
                  <a:lnTo>
                    <a:pt x="87" y="985"/>
                  </a:lnTo>
                  <a:lnTo>
                    <a:pt x="91" y="986"/>
                  </a:lnTo>
                  <a:lnTo>
                    <a:pt x="98" y="985"/>
                  </a:lnTo>
                  <a:lnTo>
                    <a:pt x="113" y="983"/>
                  </a:lnTo>
                  <a:lnTo>
                    <a:pt x="128" y="978"/>
                  </a:lnTo>
                  <a:lnTo>
                    <a:pt x="142" y="974"/>
                  </a:lnTo>
                  <a:lnTo>
                    <a:pt x="142" y="974"/>
                  </a:lnTo>
                  <a:lnTo>
                    <a:pt x="154" y="969"/>
                  </a:lnTo>
                  <a:lnTo>
                    <a:pt x="167" y="963"/>
                  </a:lnTo>
                  <a:lnTo>
                    <a:pt x="182" y="958"/>
                  </a:lnTo>
                  <a:lnTo>
                    <a:pt x="190" y="956"/>
                  </a:lnTo>
                  <a:lnTo>
                    <a:pt x="197" y="955"/>
                  </a:lnTo>
                  <a:lnTo>
                    <a:pt x="197" y="955"/>
                  </a:lnTo>
                  <a:lnTo>
                    <a:pt x="192" y="947"/>
                  </a:lnTo>
                  <a:lnTo>
                    <a:pt x="188" y="939"/>
                  </a:lnTo>
                  <a:lnTo>
                    <a:pt x="185" y="930"/>
                  </a:lnTo>
                  <a:lnTo>
                    <a:pt x="181" y="922"/>
                  </a:lnTo>
                  <a:lnTo>
                    <a:pt x="179" y="913"/>
                  </a:lnTo>
                  <a:lnTo>
                    <a:pt x="177" y="903"/>
                  </a:lnTo>
                  <a:lnTo>
                    <a:pt x="176" y="883"/>
                  </a:lnTo>
                  <a:lnTo>
                    <a:pt x="177" y="863"/>
                  </a:lnTo>
                  <a:lnTo>
                    <a:pt x="179" y="842"/>
                  </a:lnTo>
                  <a:lnTo>
                    <a:pt x="184" y="822"/>
                  </a:lnTo>
                  <a:lnTo>
                    <a:pt x="188" y="801"/>
                  </a:lnTo>
                  <a:lnTo>
                    <a:pt x="188" y="801"/>
                  </a:lnTo>
                  <a:close/>
                  <a:moveTo>
                    <a:pt x="50" y="762"/>
                  </a:moveTo>
                  <a:lnTo>
                    <a:pt x="50" y="762"/>
                  </a:lnTo>
                  <a:lnTo>
                    <a:pt x="43" y="773"/>
                  </a:lnTo>
                  <a:lnTo>
                    <a:pt x="38" y="787"/>
                  </a:lnTo>
                  <a:lnTo>
                    <a:pt x="28" y="817"/>
                  </a:lnTo>
                  <a:lnTo>
                    <a:pt x="28" y="817"/>
                  </a:lnTo>
                  <a:lnTo>
                    <a:pt x="25" y="828"/>
                  </a:lnTo>
                  <a:lnTo>
                    <a:pt x="22" y="841"/>
                  </a:lnTo>
                  <a:lnTo>
                    <a:pt x="19" y="854"/>
                  </a:lnTo>
                  <a:lnTo>
                    <a:pt x="18" y="868"/>
                  </a:lnTo>
                  <a:lnTo>
                    <a:pt x="17" y="881"/>
                  </a:lnTo>
                  <a:lnTo>
                    <a:pt x="15" y="894"/>
                  </a:lnTo>
                  <a:lnTo>
                    <a:pt x="17" y="908"/>
                  </a:lnTo>
                  <a:lnTo>
                    <a:pt x="18" y="920"/>
                  </a:lnTo>
                  <a:lnTo>
                    <a:pt x="20" y="933"/>
                  </a:lnTo>
                  <a:lnTo>
                    <a:pt x="22" y="945"/>
                  </a:lnTo>
                  <a:lnTo>
                    <a:pt x="25" y="957"/>
                  </a:lnTo>
                  <a:lnTo>
                    <a:pt x="29" y="969"/>
                  </a:lnTo>
                  <a:lnTo>
                    <a:pt x="35" y="978"/>
                  </a:lnTo>
                  <a:lnTo>
                    <a:pt x="41" y="989"/>
                  </a:lnTo>
                  <a:lnTo>
                    <a:pt x="48" y="998"/>
                  </a:lnTo>
                  <a:lnTo>
                    <a:pt x="55" y="1006"/>
                  </a:lnTo>
                  <a:lnTo>
                    <a:pt x="55" y="1006"/>
                  </a:lnTo>
                  <a:lnTo>
                    <a:pt x="57" y="1003"/>
                  </a:lnTo>
                  <a:lnTo>
                    <a:pt x="61" y="1001"/>
                  </a:lnTo>
                  <a:lnTo>
                    <a:pt x="64" y="998"/>
                  </a:lnTo>
                  <a:lnTo>
                    <a:pt x="66" y="994"/>
                  </a:lnTo>
                  <a:lnTo>
                    <a:pt x="66" y="994"/>
                  </a:lnTo>
                  <a:lnTo>
                    <a:pt x="59" y="985"/>
                  </a:lnTo>
                  <a:lnTo>
                    <a:pt x="54" y="973"/>
                  </a:lnTo>
                  <a:lnTo>
                    <a:pt x="49" y="961"/>
                  </a:lnTo>
                  <a:lnTo>
                    <a:pt x="45" y="947"/>
                  </a:lnTo>
                  <a:lnTo>
                    <a:pt x="39" y="918"/>
                  </a:lnTo>
                  <a:lnTo>
                    <a:pt x="35" y="889"/>
                  </a:lnTo>
                  <a:lnTo>
                    <a:pt x="35" y="889"/>
                  </a:lnTo>
                  <a:lnTo>
                    <a:pt x="37" y="879"/>
                  </a:lnTo>
                  <a:lnTo>
                    <a:pt x="38" y="868"/>
                  </a:lnTo>
                  <a:lnTo>
                    <a:pt x="38" y="859"/>
                  </a:lnTo>
                  <a:lnTo>
                    <a:pt x="38" y="850"/>
                  </a:lnTo>
                  <a:lnTo>
                    <a:pt x="38" y="850"/>
                  </a:lnTo>
                  <a:lnTo>
                    <a:pt x="40" y="837"/>
                  </a:lnTo>
                  <a:lnTo>
                    <a:pt x="42" y="825"/>
                  </a:lnTo>
                  <a:lnTo>
                    <a:pt x="45" y="813"/>
                  </a:lnTo>
                  <a:lnTo>
                    <a:pt x="49" y="803"/>
                  </a:lnTo>
                  <a:lnTo>
                    <a:pt x="53" y="792"/>
                  </a:lnTo>
                  <a:lnTo>
                    <a:pt x="57" y="782"/>
                  </a:lnTo>
                  <a:lnTo>
                    <a:pt x="63" y="773"/>
                  </a:lnTo>
                  <a:lnTo>
                    <a:pt x="68" y="763"/>
                  </a:lnTo>
                  <a:lnTo>
                    <a:pt x="74" y="755"/>
                  </a:lnTo>
                  <a:lnTo>
                    <a:pt x="82" y="746"/>
                  </a:lnTo>
                  <a:lnTo>
                    <a:pt x="97" y="730"/>
                  </a:lnTo>
                  <a:lnTo>
                    <a:pt x="114" y="715"/>
                  </a:lnTo>
                  <a:lnTo>
                    <a:pt x="134" y="702"/>
                  </a:lnTo>
                  <a:lnTo>
                    <a:pt x="134" y="702"/>
                  </a:lnTo>
                  <a:lnTo>
                    <a:pt x="135" y="699"/>
                  </a:lnTo>
                  <a:lnTo>
                    <a:pt x="134" y="698"/>
                  </a:lnTo>
                  <a:lnTo>
                    <a:pt x="132" y="698"/>
                  </a:lnTo>
                  <a:lnTo>
                    <a:pt x="132" y="698"/>
                  </a:lnTo>
                  <a:lnTo>
                    <a:pt x="123" y="705"/>
                  </a:lnTo>
                  <a:lnTo>
                    <a:pt x="113" y="712"/>
                  </a:lnTo>
                  <a:lnTo>
                    <a:pt x="90" y="726"/>
                  </a:lnTo>
                  <a:lnTo>
                    <a:pt x="79" y="732"/>
                  </a:lnTo>
                  <a:lnTo>
                    <a:pt x="68" y="741"/>
                  </a:lnTo>
                  <a:lnTo>
                    <a:pt x="58" y="750"/>
                  </a:lnTo>
                  <a:lnTo>
                    <a:pt x="50" y="762"/>
                  </a:lnTo>
                  <a:lnTo>
                    <a:pt x="50" y="762"/>
                  </a:lnTo>
                  <a:close/>
                  <a:moveTo>
                    <a:pt x="2051" y="797"/>
                  </a:moveTo>
                  <a:lnTo>
                    <a:pt x="2051" y="797"/>
                  </a:lnTo>
                  <a:lnTo>
                    <a:pt x="2049" y="796"/>
                  </a:lnTo>
                  <a:lnTo>
                    <a:pt x="2048" y="796"/>
                  </a:lnTo>
                  <a:lnTo>
                    <a:pt x="2047" y="798"/>
                  </a:lnTo>
                  <a:lnTo>
                    <a:pt x="2044" y="801"/>
                  </a:lnTo>
                  <a:lnTo>
                    <a:pt x="2042" y="802"/>
                  </a:lnTo>
                  <a:lnTo>
                    <a:pt x="2040" y="801"/>
                  </a:lnTo>
                  <a:lnTo>
                    <a:pt x="2040" y="801"/>
                  </a:lnTo>
                  <a:lnTo>
                    <a:pt x="2039" y="811"/>
                  </a:lnTo>
                  <a:lnTo>
                    <a:pt x="2038" y="822"/>
                  </a:lnTo>
                  <a:lnTo>
                    <a:pt x="2038" y="822"/>
                  </a:lnTo>
                  <a:lnTo>
                    <a:pt x="2051" y="820"/>
                  </a:lnTo>
                  <a:lnTo>
                    <a:pt x="2060" y="817"/>
                  </a:lnTo>
                  <a:lnTo>
                    <a:pt x="2070" y="813"/>
                  </a:lnTo>
                  <a:lnTo>
                    <a:pt x="2079" y="807"/>
                  </a:lnTo>
                  <a:lnTo>
                    <a:pt x="2079" y="807"/>
                  </a:lnTo>
                  <a:lnTo>
                    <a:pt x="2082" y="807"/>
                  </a:lnTo>
                  <a:lnTo>
                    <a:pt x="2086" y="807"/>
                  </a:lnTo>
                  <a:lnTo>
                    <a:pt x="2097" y="805"/>
                  </a:lnTo>
                  <a:lnTo>
                    <a:pt x="2108" y="802"/>
                  </a:lnTo>
                  <a:lnTo>
                    <a:pt x="2119" y="795"/>
                  </a:lnTo>
                  <a:lnTo>
                    <a:pt x="2124" y="792"/>
                  </a:lnTo>
                  <a:lnTo>
                    <a:pt x="2128" y="789"/>
                  </a:lnTo>
                  <a:lnTo>
                    <a:pt x="2131" y="785"/>
                  </a:lnTo>
                  <a:lnTo>
                    <a:pt x="2134" y="780"/>
                  </a:lnTo>
                  <a:lnTo>
                    <a:pt x="2135" y="775"/>
                  </a:lnTo>
                  <a:lnTo>
                    <a:pt x="2135" y="771"/>
                  </a:lnTo>
                  <a:lnTo>
                    <a:pt x="2133" y="765"/>
                  </a:lnTo>
                  <a:lnTo>
                    <a:pt x="2130" y="760"/>
                  </a:lnTo>
                  <a:lnTo>
                    <a:pt x="2130" y="760"/>
                  </a:lnTo>
                  <a:lnTo>
                    <a:pt x="2109" y="765"/>
                  </a:lnTo>
                  <a:lnTo>
                    <a:pt x="2098" y="768"/>
                  </a:lnTo>
                  <a:lnTo>
                    <a:pt x="2087" y="773"/>
                  </a:lnTo>
                  <a:lnTo>
                    <a:pt x="2077" y="778"/>
                  </a:lnTo>
                  <a:lnTo>
                    <a:pt x="2067" y="783"/>
                  </a:lnTo>
                  <a:lnTo>
                    <a:pt x="2058" y="790"/>
                  </a:lnTo>
                  <a:lnTo>
                    <a:pt x="2051" y="797"/>
                  </a:lnTo>
                  <a:lnTo>
                    <a:pt x="2051" y="797"/>
                  </a:lnTo>
                  <a:close/>
                  <a:moveTo>
                    <a:pt x="2118" y="814"/>
                  </a:moveTo>
                  <a:lnTo>
                    <a:pt x="2118" y="814"/>
                  </a:lnTo>
                  <a:lnTo>
                    <a:pt x="2120" y="820"/>
                  </a:lnTo>
                  <a:lnTo>
                    <a:pt x="2123" y="827"/>
                  </a:lnTo>
                  <a:lnTo>
                    <a:pt x="2124" y="841"/>
                  </a:lnTo>
                  <a:lnTo>
                    <a:pt x="2126" y="856"/>
                  </a:lnTo>
                  <a:lnTo>
                    <a:pt x="2128" y="863"/>
                  </a:lnTo>
                  <a:lnTo>
                    <a:pt x="2130" y="869"/>
                  </a:lnTo>
                  <a:lnTo>
                    <a:pt x="2130" y="869"/>
                  </a:lnTo>
                  <a:lnTo>
                    <a:pt x="2134" y="863"/>
                  </a:lnTo>
                  <a:lnTo>
                    <a:pt x="2138" y="855"/>
                  </a:lnTo>
                  <a:lnTo>
                    <a:pt x="2139" y="847"/>
                  </a:lnTo>
                  <a:lnTo>
                    <a:pt x="2140" y="837"/>
                  </a:lnTo>
                  <a:lnTo>
                    <a:pt x="2140" y="819"/>
                  </a:lnTo>
                  <a:lnTo>
                    <a:pt x="2138" y="803"/>
                  </a:lnTo>
                  <a:lnTo>
                    <a:pt x="2138" y="803"/>
                  </a:lnTo>
                  <a:lnTo>
                    <a:pt x="2128" y="808"/>
                  </a:lnTo>
                  <a:lnTo>
                    <a:pt x="2123" y="811"/>
                  </a:lnTo>
                  <a:lnTo>
                    <a:pt x="2118" y="814"/>
                  </a:lnTo>
                  <a:lnTo>
                    <a:pt x="2118" y="814"/>
                  </a:lnTo>
                  <a:close/>
                  <a:moveTo>
                    <a:pt x="2086" y="827"/>
                  </a:moveTo>
                  <a:lnTo>
                    <a:pt x="2086" y="827"/>
                  </a:lnTo>
                  <a:lnTo>
                    <a:pt x="2090" y="841"/>
                  </a:lnTo>
                  <a:lnTo>
                    <a:pt x="2093" y="856"/>
                  </a:lnTo>
                  <a:lnTo>
                    <a:pt x="2096" y="870"/>
                  </a:lnTo>
                  <a:lnTo>
                    <a:pt x="2097" y="878"/>
                  </a:lnTo>
                  <a:lnTo>
                    <a:pt x="2100" y="884"/>
                  </a:lnTo>
                  <a:lnTo>
                    <a:pt x="2100" y="884"/>
                  </a:lnTo>
                  <a:lnTo>
                    <a:pt x="2103" y="881"/>
                  </a:lnTo>
                  <a:lnTo>
                    <a:pt x="2107" y="879"/>
                  </a:lnTo>
                  <a:lnTo>
                    <a:pt x="2109" y="876"/>
                  </a:lnTo>
                  <a:lnTo>
                    <a:pt x="2111" y="872"/>
                  </a:lnTo>
                  <a:lnTo>
                    <a:pt x="2113" y="865"/>
                  </a:lnTo>
                  <a:lnTo>
                    <a:pt x="2113" y="857"/>
                  </a:lnTo>
                  <a:lnTo>
                    <a:pt x="2111" y="839"/>
                  </a:lnTo>
                  <a:lnTo>
                    <a:pt x="2110" y="829"/>
                  </a:lnTo>
                  <a:lnTo>
                    <a:pt x="2109" y="820"/>
                  </a:lnTo>
                  <a:lnTo>
                    <a:pt x="2109" y="820"/>
                  </a:lnTo>
                  <a:lnTo>
                    <a:pt x="2102" y="821"/>
                  </a:lnTo>
                  <a:lnTo>
                    <a:pt x="2097" y="823"/>
                  </a:lnTo>
                  <a:lnTo>
                    <a:pt x="2086" y="827"/>
                  </a:lnTo>
                  <a:lnTo>
                    <a:pt x="2086" y="827"/>
                  </a:lnTo>
                  <a:close/>
                  <a:moveTo>
                    <a:pt x="2011" y="842"/>
                  </a:moveTo>
                  <a:lnTo>
                    <a:pt x="2011" y="842"/>
                  </a:lnTo>
                  <a:lnTo>
                    <a:pt x="2042" y="943"/>
                  </a:lnTo>
                  <a:lnTo>
                    <a:pt x="2072" y="1050"/>
                  </a:lnTo>
                  <a:lnTo>
                    <a:pt x="2102" y="1157"/>
                  </a:lnTo>
                  <a:lnTo>
                    <a:pt x="2130" y="1259"/>
                  </a:lnTo>
                  <a:lnTo>
                    <a:pt x="2130" y="1259"/>
                  </a:lnTo>
                  <a:lnTo>
                    <a:pt x="2140" y="1295"/>
                  </a:lnTo>
                  <a:lnTo>
                    <a:pt x="2150" y="1333"/>
                  </a:lnTo>
                  <a:lnTo>
                    <a:pt x="2161" y="1371"/>
                  </a:lnTo>
                  <a:lnTo>
                    <a:pt x="2164" y="1391"/>
                  </a:lnTo>
                  <a:lnTo>
                    <a:pt x="2168" y="1410"/>
                  </a:lnTo>
                  <a:lnTo>
                    <a:pt x="2170" y="1428"/>
                  </a:lnTo>
                  <a:lnTo>
                    <a:pt x="2170" y="1446"/>
                  </a:lnTo>
                  <a:lnTo>
                    <a:pt x="2169" y="1463"/>
                  </a:lnTo>
                  <a:lnTo>
                    <a:pt x="2165" y="1480"/>
                  </a:lnTo>
                  <a:lnTo>
                    <a:pt x="2160" y="1495"/>
                  </a:lnTo>
                  <a:lnTo>
                    <a:pt x="2157" y="1503"/>
                  </a:lnTo>
                  <a:lnTo>
                    <a:pt x="2153" y="1510"/>
                  </a:lnTo>
                  <a:lnTo>
                    <a:pt x="2148" y="1517"/>
                  </a:lnTo>
                  <a:lnTo>
                    <a:pt x="2143" y="1523"/>
                  </a:lnTo>
                  <a:lnTo>
                    <a:pt x="2136" y="1530"/>
                  </a:lnTo>
                  <a:lnTo>
                    <a:pt x="2130" y="1535"/>
                  </a:lnTo>
                  <a:lnTo>
                    <a:pt x="2130" y="1535"/>
                  </a:lnTo>
                  <a:lnTo>
                    <a:pt x="2140" y="1576"/>
                  </a:lnTo>
                  <a:lnTo>
                    <a:pt x="2151" y="1615"/>
                  </a:lnTo>
                  <a:lnTo>
                    <a:pt x="2173" y="1692"/>
                  </a:lnTo>
                  <a:lnTo>
                    <a:pt x="2196" y="1767"/>
                  </a:lnTo>
                  <a:lnTo>
                    <a:pt x="2207" y="1807"/>
                  </a:lnTo>
                  <a:lnTo>
                    <a:pt x="2218" y="1847"/>
                  </a:lnTo>
                  <a:lnTo>
                    <a:pt x="2218" y="1847"/>
                  </a:lnTo>
                  <a:lnTo>
                    <a:pt x="2221" y="1853"/>
                  </a:lnTo>
                  <a:lnTo>
                    <a:pt x="2224" y="1860"/>
                  </a:lnTo>
                  <a:lnTo>
                    <a:pt x="2230" y="1874"/>
                  </a:lnTo>
                  <a:lnTo>
                    <a:pt x="2233" y="1892"/>
                  </a:lnTo>
                  <a:lnTo>
                    <a:pt x="2235" y="1910"/>
                  </a:lnTo>
                  <a:lnTo>
                    <a:pt x="2236" y="1927"/>
                  </a:lnTo>
                  <a:lnTo>
                    <a:pt x="2236" y="1943"/>
                  </a:lnTo>
                  <a:lnTo>
                    <a:pt x="2235" y="1969"/>
                  </a:lnTo>
                  <a:lnTo>
                    <a:pt x="2235" y="1969"/>
                  </a:lnTo>
                  <a:lnTo>
                    <a:pt x="2240" y="1969"/>
                  </a:lnTo>
                  <a:lnTo>
                    <a:pt x="2246" y="1967"/>
                  </a:lnTo>
                  <a:lnTo>
                    <a:pt x="2250" y="1966"/>
                  </a:lnTo>
                  <a:lnTo>
                    <a:pt x="2254" y="1963"/>
                  </a:lnTo>
                  <a:lnTo>
                    <a:pt x="2257" y="1960"/>
                  </a:lnTo>
                  <a:lnTo>
                    <a:pt x="2260" y="1957"/>
                  </a:lnTo>
                  <a:lnTo>
                    <a:pt x="2264" y="1951"/>
                  </a:lnTo>
                  <a:lnTo>
                    <a:pt x="2266" y="1942"/>
                  </a:lnTo>
                  <a:lnTo>
                    <a:pt x="2266" y="1932"/>
                  </a:lnTo>
                  <a:lnTo>
                    <a:pt x="2266" y="1922"/>
                  </a:lnTo>
                  <a:lnTo>
                    <a:pt x="2265" y="1911"/>
                  </a:lnTo>
                  <a:lnTo>
                    <a:pt x="2260" y="1888"/>
                  </a:lnTo>
                  <a:lnTo>
                    <a:pt x="2254" y="1866"/>
                  </a:lnTo>
                  <a:lnTo>
                    <a:pt x="2251" y="1846"/>
                  </a:lnTo>
                  <a:lnTo>
                    <a:pt x="2251" y="1837"/>
                  </a:lnTo>
                  <a:lnTo>
                    <a:pt x="2252" y="1830"/>
                  </a:lnTo>
                  <a:lnTo>
                    <a:pt x="2252" y="1830"/>
                  </a:lnTo>
                  <a:lnTo>
                    <a:pt x="2260" y="1853"/>
                  </a:lnTo>
                  <a:lnTo>
                    <a:pt x="2267" y="1881"/>
                  </a:lnTo>
                  <a:lnTo>
                    <a:pt x="2282" y="1937"/>
                  </a:lnTo>
                  <a:lnTo>
                    <a:pt x="2282" y="1937"/>
                  </a:lnTo>
                  <a:lnTo>
                    <a:pt x="2284" y="1927"/>
                  </a:lnTo>
                  <a:lnTo>
                    <a:pt x="2286" y="1916"/>
                  </a:lnTo>
                  <a:lnTo>
                    <a:pt x="2289" y="1896"/>
                  </a:lnTo>
                  <a:lnTo>
                    <a:pt x="2289" y="1876"/>
                  </a:lnTo>
                  <a:lnTo>
                    <a:pt x="2286" y="1856"/>
                  </a:lnTo>
                  <a:lnTo>
                    <a:pt x="2283" y="1836"/>
                  </a:lnTo>
                  <a:lnTo>
                    <a:pt x="2279" y="1816"/>
                  </a:lnTo>
                  <a:lnTo>
                    <a:pt x="2270" y="1776"/>
                  </a:lnTo>
                  <a:lnTo>
                    <a:pt x="2270" y="1776"/>
                  </a:lnTo>
                  <a:lnTo>
                    <a:pt x="2263" y="1733"/>
                  </a:lnTo>
                  <a:lnTo>
                    <a:pt x="2259" y="1711"/>
                  </a:lnTo>
                  <a:lnTo>
                    <a:pt x="2253" y="1689"/>
                  </a:lnTo>
                  <a:lnTo>
                    <a:pt x="2253" y="1689"/>
                  </a:lnTo>
                  <a:lnTo>
                    <a:pt x="2247" y="1666"/>
                  </a:lnTo>
                  <a:lnTo>
                    <a:pt x="2240" y="1644"/>
                  </a:lnTo>
                  <a:lnTo>
                    <a:pt x="2237" y="1634"/>
                  </a:lnTo>
                  <a:lnTo>
                    <a:pt x="2235" y="1622"/>
                  </a:lnTo>
                  <a:lnTo>
                    <a:pt x="2234" y="1611"/>
                  </a:lnTo>
                  <a:lnTo>
                    <a:pt x="2235" y="1599"/>
                  </a:lnTo>
                  <a:lnTo>
                    <a:pt x="2235" y="1599"/>
                  </a:lnTo>
                  <a:lnTo>
                    <a:pt x="2246" y="1626"/>
                  </a:lnTo>
                  <a:lnTo>
                    <a:pt x="2256" y="1656"/>
                  </a:lnTo>
                  <a:lnTo>
                    <a:pt x="2276" y="1717"/>
                  </a:lnTo>
                  <a:lnTo>
                    <a:pt x="2276" y="1717"/>
                  </a:lnTo>
                  <a:lnTo>
                    <a:pt x="2280" y="1742"/>
                  </a:lnTo>
                  <a:lnTo>
                    <a:pt x="2284" y="1764"/>
                  </a:lnTo>
                  <a:lnTo>
                    <a:pt x="2294" y="1808"/>
                  </a:lnTo>
                  <a:lnTo>
                    <a:pt x="2298" y="1831"/>
                  </a:lnTo>
                  <a:lnTo>
                    <a:pt x="2301" y="1853"/>
                  </a:lnTo>
                  <a:lnTo>
                    <a:pt x="2304" y="1876"/>
                  </a:lnTo>
                  <a:lnTo>
                    <a:pt x="2305" y="1899"/>
                  </a:lnTo>
                  <a:lnTo>
                    <a:pt x="2305" y="1899"/>
                  </a:lnTo>
                  <a:lnTo>
                    <a:pt x="2309" y="1901"/>
                  </a:lnTo>
                  <a:lnTo>
                    <a:pt x="2312" y="1902"/>
                  </a:lnTo>
                  <a:lnTo>
                    <a:pt x="2320" y="1907"/>
                  </a:lnTo>
                  <a:lnTo>
                    <a:pt x="2323" y="1909"/>
                  </a:lnTo>
                  <a:lnTo>
                    <a:pt x="2327" y="1910"/>
                  </a:lnTo>
                  <a:lnTo>
                    <a:pt x="2332" y="1911"/>
                  </a:lnTo>
                  <a:lnTo>
                    <a:pt x="2338" y="1911"/>
                  </a:lnTo>
                  <a:lnTo>
                    <a:pt x="2338" y="1911"/>
                  </a:lnTo>
                  <a:lnTo>
                    <a:pt x="2340" y="1896"/>
                  </a:lnTo>
                  <a:lnTo>
                    <a:pt x="2340" y="1882"/>
                  </a:lnTo>
                  <a:lnTo>
                    <a:pt x="2339" y="1868"/>
                  </a:lnTo>
                  <a:lnTo>
                    <a:pt x="2337" y="1855"/>
                  </a:lnTo>
                  <a:lnTo>
                    <a:pt x="2330" y="1828"/>
                  </a:lnTo>
                  <a:lnTo>
                    <a:pt x="2327" y="1816"/>
                  </a:lnTo>
                  <a:lnTo>
                    <a:pt x="2325" y="1802"/>
                  </a:lnTo>
                  <a:lnTo>
                    <a:pt x="2325" y="1802"/>
                  </a:lnTo>
                  <a:lnTo>
                    <a:pt x="2322" y="1782"/>
                  </a:lnTo>
                  <a:lnTo>
                    <a:pt x="2317" y="1764"/>
                  </a:lnTo>
                  <a:lnTo>
                    <a:pt x="2308" y="1727"/>
                  </a:lnTo>
                  <a:lnTo>
                    <a:pt x="2308" y="1727"/>
                  </a:lnTo>
                  <a:lnTo>
                    <a:pt x="2304" y="1707"/>
                  </a:lnTo>
                  <a:lnTo>
                    <a:pt x="2298" y="1687"/>
                  </a:lnTo>
                  <a:lnTo>
                    <a:pt x="2291" y="1646"/>
                  </a:lnTo>
                  <a:lnTo>
                    <a:pt x="2284" y="1607"/>
                  </a:lnTo>
                  <a:lnTo>
                    <a:pt x="2276" y="1567"/>
                  </a:lnTo>
                  <a:lnTo>
                    <a:pt x="2276" y="1567"/>
                  </a:lnTo>
                  <a:lnTo>
                    <a:pt x="2251" y="1463"/>
                  </a:lnTo>
                  <a:lnTo>
                    <a:pt x="2224" y="1359"/>
                  </a:lnTo>
                  <a:lnTo>
                    <a:pt x="2209" y="1308"/>
                  </a:lnTo>
                  <a:lnTo>
                    <a:pt x="2194" y="1257"/>
                  </a:lnTo>
                  <a:lnTo>
                    <a:pt x="2178" y="1206"/>
                  </a:lnTo>
                  <a:lnTo>
                    <a:pt x="2162" y="1156"/>
                  </a:lnTo>
                  <a:lnTo>
                    <a:pt x="2162" y="1156"/>
                  </a:lnTo>
                  <a:lnTo>
                    <a:pt x="2151" y="1125"/>
                  </a:lnTo>
                  <a:lnTo>
                    <a:pt x="2142" y="1094"/>
                  </a:lnTo>
                  <a:lnTo>
                    <a:pt x="2133" y="1063"/>
                  </a:lnTo>
                  <a:lnTo>
                    <a:pt x="2126" y="1033"/>
                  </a:lnTo>
                  <a:lnTo>
                    <a:pt x="2118" y="1002"/>
                  </a:lnTo>
                  <a:lnTo>
                    <a:pt x="2113" y="970"/>
                  </a:lnTo>
                  <a:lnTo>
                    <a:pt x="2108" y="938"/>
                  </a:lnTo>
                  <a:lnTo>
                    <a:pt x="2103" y="904"/>
                  </a:lnTo>
                  <a:lnTo>
                    <a:pt x="2103" y="904"/>
                  </a:lnTo>
                  <a:lnTo>
                    <a:pt x="2094" y="910"/>
                  </a:lnTo>
                  <a:lnTo>
                    <a:pt x="2085" y="912"/>
                  </a:lnTo>
                  <a:lnTo>
                    <a:pt x="2077" y="913"/>
                  </a:lnTo>
                  <a:lnTo>
                    <a:pt x="2069" y="913"/>
                  </a:lnTo>
                  <a:lnTo>
                    <a:pt x="2063" y="911"/>
                  </a:lnTo>
                  <a:lnTo>
                    <a:pt x="2056" y="907"/>
                  </a:lnTo>
                  <a:lnTo>
                    <a:pt x="2051" y="901"/>
                  </a:lnTo>
                  <a:lnTo>
                    <a:pt x="2045" y="896"/>
                  </a:lnTo>
                  <a:lnTo>
                    <a:pt x="2041" y="888"/>
                  </a:lnTo>
                  <a:lnTo>
                    <a:pt x="2037" y="881"/>
                  </a:lnTo>
                  <a:lnTo>
                    <a:pt x="2029" y="864"/>
                  </a:lnTo>
                  <a:lnTo>
                    <a:pt x="2024" y="846"/>
                  </a:lnTo>
                  <a:lnTo>
                    <a:pt x="2019" y="827"/>
                  </a:lnTo>
                  <a:lnTo>
                    <a:pt x="2019" y="827"/>
                  </a:lnTo>
                  <a:lnTo>
                    <a:pt x="2017" y="836"/>
                  </a:lnTo>
                  <a:lnTo>
                    <a:pt x="2014" y="839"/>
                  </a:lnTo>
                  <a:lnTo>
                    <a:pt x="2011" y="842"/>
                  </a:lnTo>
                  <a:lnTo>
                    <a:pt x="2011" y="842"/>
                  </a:lnTo>
                  <a:close/>
                  <a:moveTo>
                    <a:pt x="2040" y="844"/>
                  </a:moveTo>
                  <a:lnTo>
                    <a:pt x="2040" y="844"/>
                  </a:lnTo>
                  <a:lnTo>
                    <a:pt x="2043" y="852"/>
                  </a:lnTo>
                  <a:lnTo>
                    <a:pt x="2045" y="859"/>
                  </a:lnTo>
                  <a:lnTo>
                    <a:pt x="2048" y="868"/>
                  </a:lnTo>
                  <a:lnTo>
                    <a:pt x="2051" y="877"/>
                  </a:lnTo>
                  <a:lnTo>
                    <a:pt x="2055" y="884"/>
                  </a:lnTo>
                  <a:lnTo>
                    <a:pt x="2059" y="891"/>
                  </a:lnTo>
                  <a:lnTo>
                    <a:pt x="2064" y="893"/>
                  </a:lnTo>
                  <a:lnTo>
                    <a:pt x="2067" y="895"/>
                  </a:lnTo>
                  <a:lnTo>
                    <a:pt x="2072" y="896"/>
                  </a:lnTo>
                  <a:lnTo>
                    <a:pt x="2078" y="897"/>
                  </a:lnTo>
                  <a:lnTo>
                    <a:pt x="2078" y="897"/>
                  </a:lnTo>
                  <a:lnTo>
                    <a:pt x="2080" y="889"/>
                  </a:lnTo>
                  <a:lnTo>
                    <a:pt x="2082" y="881"/>
                  </a:lnTo>
                  <a:lnTo>
                    <a:pt x="2082" y="871"/>
                  </a:lnTo>
                  <a:lnTo>
                    <a:pt x="2082" y="863"/>
                  </a:lnTo>
                  <a:lnTo>
                    <a:pt x="2080" y="854"/>
                  </a:lnTo>
                  <a:lnTo>
                    <a:pt x="2078" y="846"/>
                  </a:lnTo>
                  <a:lnTo>
                    <a:pt x="2075" y="838"/>
                  </a:lnTo>
                  <a:lnTo>
                    <a:pt x="2071" y="832"/>
                  </a:lnTo>
                  <a:lnTo>
                    <a:pt x="2071" y="832"/>
                  </a:lnTo>
                  <a:lnTo>
                    <a:pt x="2064" y="836"/>
                  </a:lnTo>
                  <a:lnTo>
                    <a:pt x="2055" y="839"/>
                  </a:lnTo>
                  <a:lnTo>
                    <a:pt x="2040" y="844"/>
                  </a:lnTo>
                  <a:lnTo>
                    <a:pt x="2040" y="844"/>
                  </a:lnTo>
                  <a:close/>
                  <a:moveTo>
                    <a:pt x="1734" y="1141"/>
                  </a:moveTo>
                  <a:lnTo>
                    <a:pt x="1734" y="1141"/>
                  </a:lnTo>
                  <a:lnTo>
                    <a:pt x="1716" y="1141"/>
                  </a:lnTo>
                  <a:lnTo>
                    <a:pt x="1698" y="1143"/>
                  </a:lnTo>
                  <a:lnTo>
                    <a:pt x="1677" y="1145"/>
                  </a:lnTo>
                  <a:lnTo>
                    <a:pt x="1657" y="1146"/>
                  </a:lnTo>
                  <a:lnTo>
                    <a:pt x="1657" y="1146"/>
                  </a:lnTo>
                  <a:lnTo>
                    <a:pt x="1634" y="1146"/>
                  </a:lnTo>
                  <a:lnTo>
                    <a:pt x="1621" y="1145"/>
                  </a:lnTo>
                  <a:lnTo>
                    <a:pt x="1610" y="1146"/>
                  </a:lnTo>
                  <a:lnTo>
                    <a:pt x="1610" y="1146"/>
                  </a:lnTo>
                  <a:lnTo>
                    <a:pt x="1595" y="1149"/>
                  </a:lnTo>
                  <a:lnTo>
                    <a:pt x="1587" y="1151"/>
                  </a:lnTo>
                  <a:lnTo>
                    <a:pt x="1581" y="1153"/>
                  </a:lnTo>
                  <a:lnTo>
                    <a:pt x="1575" y="1157"/>
                  </a:lnTo>
                  <a:lnTo>
                    <a:pt x="1571" y="1161"/>
                  </a:lnTo>
                  <a:lnTo>
                    <a:pt x="1570" y="1164"/>
                  </a:lnTo>
                  <a:lnTo>
                    <a:pt x="1569" y="1167"/>
                  </a:lnTo>
                  <a:lnTo>
                    <a:pt x="1569" y="1171"/>
                  </a:lnTo>
                  <a:lnTo>
                    <a:pt x="1570" y="1174"/>
                  </a:lnTo>
                  <a:lnTo>
                    <a:pt x="1570" y="1174"/>
                  </a:lnTo>
                  <a:lnTo>
                    <a:pt x="1590" y="1173"/>
                  </a:lnTo>
                  <a:lnTo>
                    <a:pt x="1611" y="1172"/>
                  </a:lnTo>
                  <a:lnTo>
                    <a:pt x="1655" y="1172"/>
                  </a:lnTo>
                  <a:lnTo>
                    <a:pt x="1676" y="1171"/>
                  </a:lnTo>
                  <a:lnTo>
                    <a:pt x="1698" y="1170"/>
                  </a:lnTo>
                  <a:lnTo>
                    <a:pt x="1719" y="1168"/>
                  </a:lnTo>
                  <a:lnTo>
                    <a:pt x="1739" y="1164"/>
                  </a:lnTo>
                  <a:lnTo>
                    <a:pt x="1739" y="1164"/>
                  </a:lnTo>
                  <a:lnTo>
                    <a:pt x="1739" y="1156"/>
                  </a:lnTo>
                  <a:lnTo>
                    <a:pt x="1738" y="1151"/>
                  </a:lnTo>
                  <a:lnTo>
                    <a:pt x="1736" y="1145"/>
                  </a:lnTo>
                  <a:lnTo>
                    <a:pt x="1734" y="1141"/>
                  </a:lnTo>
                  <a:lnTo>
                    <a:pt x="1734" y="1141"/>
                  </a:lnTo>
                  <a:close/>
                  <a:moveTo>
                    <a:pt x="1587" y="1194"/>
                  </a:moveTo>
                  <a:lnTo>
                    <a:pt x="1587" y="1194"/>
                  </a:lnTo>
                  <a:lnTo>
                    <a:pt x="1592" y="1233"/>
                  </a:lnTo>
                  <a:lnTo>
                    <a:pt x="1597" y="1272"/>
                  </a:lnTo>
                  <a:lnTo>
                    <a:pt x="1610" y="1348"/>
                  </a:lnTo>
                  <a:lnTo>
                    <a:pt x="1623" y="1423"/>
                  </a:lnTo>
                  <a:lnTo>
                    <a:pt x="1628" y="1460"/>
                  </a:lnTo>
                  <a:lnTo>
                    <a:pt x="1632" y="1498"/>
                  </a:lnTo>
                  <a:lnTo>
                    <a:pt x="1632" y="1498"/>
                  </a:lnTo>
                  <a:lnTo>
                    <a:pt x="1649" y="1492"/>
                  </a:lnTo>
                  <a:lnTo>
                    <a:pt x="1666" y="1489"/>
                  </a:lnTo>
                  <a:lnTo>
                    <a:pt x="1683" y="1487"/>
                  </a:lnTo>
                  <a:lnTo>
                    <a:pt x="1699" y="1486"/>
                  </a:lnTo>
                  <a:lnTo>
                    <a:pt x="1733" y="1485"/>
                  </a:lnTo>
                  <a:lnTo>
                    <a:pt x="1753" y="1484"/>
                  </a:lnTo>
                  <a:lnTo>
                    <a:pt x="1777" y="1480"/>
                  </a:lnTo>
                  <a:lnTo>
                    <a:pt x="1777" y="1480"/>
                  </a:lnTo>
                  <a:lnTo>
                    <a:pt x="1779" y="1461"/>
                  </a:lnTo>
                  <a:lnTo>
                    <a:pt x="1779" y="1442"/>
                  </a:lnTo>
                  <a:lnTo>
                    <a:pt x="1779" y="1422"/>
                  </a:lnTo>
                  <a:lnTo>
                    <a:pt x="1777" y="1401"/>
                  </a:lnTo>
                  <a:lnTo>
                    <a:pt x="1772" y="1361"/>
                  </a:lnTo>
                  <a:lnTo>
                    <a:pt x="1767" y="1319"/>
                  </a:lnTo>
                  <a:lnTo>
                    <a:pt x="1767" y="1319"/>
                  </a:lnTo>
                  <a:lnTo>
                    <a:pt x="1764" y="1286"/>
                  </a:lnTo>
                  <a:lnTo>
                    <a:pt x="1759" y="1252"/>
                  </a:lnTo>
                  <a:lnTo>
                    <a:pt x="1755" y="1235"/>
                  </a:lnTo>
                  <a:lnTo>
                    <a:pt x="1752" y="1220"/>
                  </a:lnTo>
                  <a:lnTo>
                    <a:pt x="1747" y="1204"/>
                  </a:lnTo>
                  <a:lnTo>
                    <a:pt x="1741" y="1189"/>
                  </a:lnTo>
                  <a:lnTo>
                    <a:pt x="1741" y="1189"/>
                  </a:lnTo>
                  <a:lnTo>
                    <a:pt x="1706" y="1188"/>
                  </a:lnTo>
                  <a:lnTo>
                    <a:pt x="1665" y="1189"/>
                  </a:lnTo>
                  <a:lnTo>
                    <a:pt x="1624" y="1190"/>
                  </a:lnTo>
                  <a:lnTo>
                    <a:pt x="1587" y="1194"/>
                  </a:lnTo>
                  <a:lnTo>
                    <a:pt x="1587" y="1194"/>
                  </a:lnTo>
                  <a:close/>
                  <a:moveTo>
                    <a:pt x="598" y="1403"/>
                  </a:moveTo>
                  <a:lnTo>
                    <a:pt x="598" y="1403"/>
                  </a:lnTo>
                  <a:lnTo>
                    <a:pt x="579" y="1408"/>
                  </a:lnTo>
                  <a:lnTo>
                    <a:pt x="559" y="1412"/>
                  </a:lnTo>
                  <a:lnTo>
                    <a:pt x="539" y="1417"/>
                  </a:lnTo>
                  <a:lnTo>
                    <a:pt x="521" y="1425"/>
                  </a:lnTo>
                  <a:lnTo>
                    <a:pt x="521" y="1425"/>
                  </a:lnTo>
                  <a:lnTo>
                    <a:pt x="520" y="1428"/>
                  </a:lnTo>
                  <a:lnTo>
                    <a:pt x="518" y="1431"/>
                  </a:lnTo>
                  <a:lnTo>
                    <a:pt x="512" y="1437"/>
                  </a:lnTo>
                  <a:lnTo>
                    <a:pt x="509" y="1440"/>
                  </a:lnTo>
                  <a:lnTo>
                    <a:pt x="508" y="1443"/>
                  </a:lnTo>
                  <a:lnTo>
                    <a:pt x="507" y="1445"/>
                  </a:lnTo>
                  <a:lnTo>
                    <a:pt x="508" y="1448"/>
                  </a:lnTo>
                  <a:lnTo>
                    <a:pt x="508" y="1448"/>
                  </a:lnTo>
                  <a:lnTo>
                    <a:pt x="517" y="1443"/>
                  </a:lnTo>
                  <a:lnTo>
                    <a:pt x="528" y="1438"/>
                  </a:lnTo>
                  <a:lnTo>
                    <a:pt x="541" y="1433"/>
                  </a:lnTo>
                  <a:lnTo>
                    <a:pt x="554" y="1430"/>
                  </a:lnTo>
                  <a:lnTo>
                    <a:pt x="554" y="1430"/>
                  </a:lnTo>
                  <a:lnTo>
                    <a:pt x="573" y="1426"/>
                  </a:lnTo>
                  <a:lnTo>
                    <a:pt x="595" y="1423"/>
                  </a:lnTo>
                  <a:lnTo>
                    <a:pt x="633" y="1417"/>
                  </a:lnTo>
                  <a:lnTo>
                    <a:pt x="633" y="1417"/>
                  </a:lnTo>
                  <a:lnTo>
                    <a:pt x="641" y="1416"/>
                  </a:lnTo>
                  <a:lnTo>
                    <a:pt x="649" y="1416"/>
                  </a:lnTo>
                  <a:lnTo>
                    <a:pt x="652" y="1415"/>
                  </a:lnTo>
                  <a:lnTo>
                    <a:pt x="656" y="1413"/>
                  </a:lnTo>
                  <a:lnTo>
                    <a:pt x="658" y="1411"/>
                  </a:lnTo>
                  <a:lnTo>
                    <a:pt x="660" y="1408"/>
                  </a:lnTo>
                  <a:lnTo>
                    <a:pt x="660" y="1408"/>
                  </a:lnTo>
                  <a:lnTo>
                    <a:pt x="654" y="1402"/>
                  </a:lnTo>
                  <a:lnTo>
                    <a:pt x="646" y="1400"/>
                  </a:lnTo>
                  <a:lnTo>
                    <a:pt x="639" y="1399"/>
                  </a:lnTo>
                  <a:lnTo>
                    <a:pt x="630" y="1399"/>
                  </a:lnTo>
                  <a:lnTo>
                    <a:pt x="614" y="1401"/>
                  </a:lnTo>
                  <a:lnTo>
                    <a:pt x="598" y="1403"/>
                  </a:lnTo>
                  <a:lnTo>
                    <a:pt x="598" y="1403"/>
                  </a:lnTo>
                  <a:close/>
                  <a:moveTo>
                    <a:pt x="1846" y="1500"/>
                  </a:moveTo>
                  <a:lnTo>
                    <a:pt x="1846" y="1500"/>
                  </a:lnTo>
                  <a:lnTo>
                    <a:pt x="1842" y="1498"/>
                  </a:lnTo>
                  <a:lnTo>
                    <a:pt x="1837" y="1497"/>
                  </a:lnTo>
                  <a:lnTo>
                    <a:pt x="1822" y="1497"/>
                  </a:lnTo>
                  <a:lnTo>
                    <a:pt x="1807" y="1499"/>
                  </a:lnTo>
                  <a:lnTo>
                    <a:pt x="1794" y="1500"/>
                  </a:lnTo>
                  <a:lnTo>
                    <a:pt x="1794" y="1500"/>
                  </a:lnTo>
                  <a:lnTo>
                    <a:pt x="1770" y="1501"/>
                  </a:lnTo>
                  <a:lnTo>
                    <a:pt x="1747" y="1501"/>
                  </a:lnTo>
                  <a:lnTo>
                    <a:pt x="1722" y="1501"/>
                  </a:lnTo>
                  <a:lnTo>
                    <a:pt x="1698" y="1502"/>
                  </a:lnTo>
                  <a:lnTo>
                    <a:pt x="1674" y="1505"/>
                  </a:lnTo>
                  <a:lnTo>
                    <a:pt x="1663" y="1507"/>
                  </a:lnTo>
                  <a:lnTo>
                    <a:pt x="1651" y="1509"/>
                  </a:lnTo>
                  <a:lnTo>
                    <a:pt x="1641" y="1514"/>
                  </a:lnTo>
                  <a:lnTo>
                    <a:pt x="1630" y="1518"/>
                  </a:lnTo>
                  <a:lnTo>
                    <a:pt x="1620" y="1523"/>
                  </a:lnTo>
                  <a:lnTo>
                    <a:pt x="1612" y="1530"/>
                  </a:lnTo>
                  <a:lnTo>
                    <a:pt x="1612" y="1530"/>
                  </a:lnTo>
                  <a:lnTo>
                    <a:pt x="1611" y="1548"/>
                  </a:lnTo>
                  <a:lnTo>
                    <a:pt x="1611" y="1567"/>
                  </a:lnTo>
                  <a:lnTo>
                    <a:pt x="1611" y="1585"/>
                  </a:lnTo>
                  <a:lnTo>
                    <a:pt x="1612" y="1605"/>
                  </a:lnTo>
                  <a:lnTo>
                    <a:pt x="1617" y="1642"/>
                  </a:lnTo>
                  <a:lnTo>
                    <a:pt x="1623" y="1677"/>
                  </a:lnTo>
                  <a:lnTo>
                    <a:pt x="1623" y="1677"/>
                  </a:lnTo>
                  <a:lnTo>
                    <a:pt x="1620" y="1690"/>
                  </a:lnTo>
                  <a:lnTo>
                    <a:pt x="1619" y="1704"/>
                  </a:lnTo>
                  <a:lnTo>
                    <a:pt x="1618" y="1716"/>
                  </a:lnTo>
                  <a:lnTo>
                    <a:pt x="1620" y="1729"/>
                  </a:lnTo>
                  <a:lnTo>
                    <a:pt x="1623" y="1740"/>
                  </a:lnTo>
                  <a:lnTo>
                    <a:pt x="1627" y="1750"/>
                  </a:lnTo>
                  <a:lnTo>
                    <a:pt x="1630" y="1755"/>
                  </a:lnTo>
                  <a:lnTo>
                    <a:pt x="1633" y="1758"/>
                  </a:lnTo>
                  <a:lnTo>
                    <a:pt x="1638" y="1761"/>
                  </a:lnTo>
                  <a:lnTo>
                    <a:pt x="1642" y="1764"/>
                  </a:lnTo>
                  <a:lnTo>
                    <a:pt x="1642" y="1764"/>
                  </a:lnTo>
                  <a:lnTo>
                    <a:pt x="1651" y="1768"/>
                  </a:lnTo>
                  <a:lnTo>
                    <a:pt x="1663" y="1771"/>
                  </a:lnTo>
                  <a:lnTo>
                    <a:pt x="1675" y="1772"/>
                  </a:lnTo>
                  <a:lnTo>
                    <a:pt x="1688" y="1772"/>
                  </a:lnTo>
                  <a:lnTo>
                    <a:pt x="1714" y="1770"/>
                  </a:lnTo>
                  <a:lnTo>
                    <a:pt x="1737" y="1766"/>
                  </a:lnTo>
                  <a:lnTo>
                    <a:pt x="1737" y="1766"/>
                  </a:lnTo>
                  <a:lnTo>
                    <a:pt x="1737" y="1750"/>
                  </a:lnTo>
                  <a:lnTo>
                    <a:pt x="1737" y="1744"/>
                  </a:lnTo>
                  <a:lnTo>
                    <a:pt x="1737" y="1736"/>
                  </a:lnTo>
                  <a:lnTo>
                    <a:pt x="1737" y="1736"/>
                  </a:lnTo>
                  <a:lnTo>
                    <a:pt x="1725" y="1734"/>
                  </a:lnTo>
                  <a:lnTo>
                    <a:pt x="1715" y="1734"/>
                  </a:lnTo>
                  <a:lnTo>
                    <a:pt x="1694" y="1733"/>
                  </a:lnTo>
                  <a:lnTo>
                    <a:pt x="1686" y="1732"/>
                  </a:lnTo>
                  <a:lnTo>
                    <a:pt x="1677" y="1730"/>
                  </a:lnTo>
                  <a:lnTo>
                    <a:pt x="1671" y="1726"/>
                  </a:lnTo>
                  <a:lnTo>
                    <a:pt x="1668" y="1722"/>
                  </a:lnTo>
                  <a:lnTo>
                    <a:pt x="1664" y="1719"/>
                  </a:lnTo>
                  <a:lnTo>
                    <a:pt x="1664" y="1719"/>
                  </a:lnTo>
                  <a:lnTo>
                    <a:pt x="1659" y="1672"/>
                  </a:lnTo>
                  <a:lnTo>
                    <a:pt x="1657" y="1648"/>
                  </a:lnTo>
                  <a:lnTo>
                    <a:pt x="1656" y="1625"/>
                  </a:lnTo>
                  <a:lnTo>
                    <a:pt x="1657" y="1603"/>
                  </a:lnTo>
                  <a:lnTo>
                    <a:pt x="1658" y="1592"/>
                  </a:lnTo>
                  <a:lnTo>
                    <a:pt x="1661" y="1582"/>
                  </a:lnTo>
                  <a:lnTo>
                    <a:pt x="1663" y="1573"/>
                  </a:lnTo>
                  <a:lnTo>
                    <a:pt x="1668" y="1563"/>
                  </a:lnTo>
                  <a:lnTo>
                    <a:pt x="1673" y="1554"/>
                  </a:lnTo>
                  <a:lnTo>
                    <a:pt x="1679" y="1547"/>
                  </a:lnTo>
                  <a:lnTo>
                    <a:pt x="1679" y="1547"/>
                  </a:lnTo>
                  <a:lnTo>
                    <a:pt x="1688" y="1547"/>
                  </a:lnTo>
                  <a:lnTo>
                    <a:pt x="1696" y="1546"/>
                  </a:lnTo>
                  <a:lnTo>
                    <a:pt x="1716" y="1543"/>
                  </a:lnTo>
                  <a:lnTo>
                    <a:pt x="1736" y="1539"/>
                  </a:lnTo>
                  <a:lnTo>
                    <a:pt x="1747" y="1539"/>
                  </a:lnTo>
                  <a:lnTo>
                    <a:pt x="1757" y="1539"/>
                  </a:lnTo>
                  <a:lnTo>
                    <a:pt x="1757" y="1539"/>
                  </a:lnTo>
                  <a:lnTo>
                    <a:pt x="1793" y="1542"/>
                  </a:lnTo>
                  <a:lnTo>
                    <a:pt x="1811" y="1544"/>
                  </a:lnTo>
                  <a:lnTo>
                    <a:pt x="1818" y="1545"/>
                  </a:lnTo>
                  <a:lnTo>
                    <a:pt x="1824" y="1547"/>
                  </a:lnTo>
                  <a:lnTo>
                    <a:pt x="1824" y="1547"/>
                  </a:lnTo>
                  <a:lnTo>
                    <a:pt x="1829" y="1549"/>
                  </a:lnTo>
                  <a:lnTo>
                    <a:pt x="1832" y="1553"/>
                  </a:lnTo>
                  <a:lnTo>
                    <a:pt x="1835" y="1559"/>
                  </a:lnTo>
                  <a:lnTo>
                    <a:pt x="1837" y="1564"/>
                  </a:lnTo>
                  <a:lnTo>
                    <a:pt x="1838" y="1577"/>
                  </a:lnTo>
                  <a:lnTo>
                    <a:pt x="1839" y="1592"/>
                  </a:lnTo>
                  <a:lnTo>
                    <a:pt x="1839" y="1592"/>
                  </a:lnTo>
                  <a:lnTo>
                    <a:pt x="1842" y="1619"/>
                  </a:lnTo>
                  <a:lnTo>
                    <a:pt x="1846" y="1645"/>
                  </a:lnTo>
                  <a:lnTo>
                    <a:pt x="1850" y="1671"/>
                  </a:lnTo>
                  <a:lnTo>
                    <a:pt x="1851" y="1683"/>
                  </a:lnTo>
                  <a:lnTo>
                    <a:pt x="1850" y="1692"/>
                  </a:lnTo>
                  <a:lnTo>
                    <a:pt x="1850" y="1692"/>
                  </a:lnTo>
                  <a:lnTo>
                    <a:pt x="1848" y="1698"/>
                  </a:lnTo>
                  <a:lnTo>
                    <a:pt x="1846" y="1702"/>
                  </a:lnTo>
                  <a:lnTo>
                    <a:pt x="1839" y="1710"/>
                  </a:lnTo>
                  <a:lnTo>
                    <a:pt x="1831" y="1717"/>
                  </a:lnTo>
                  <a:lnTo>
                    <a:pt x="1828" y="1721"/>
                  </a:lnTo>
                  <a:lnTo>
                    <a:pt x="1826" y="1725"/>
                  </a:lnTo>
                  <a:lnTo>
                    <a:pt x="1826" y="1725"/>
                  </a:lnTo>
                  <a:lnTo>
                    <a:pt x="1821" y="1727"/>
                  </a:lnTo>
                  <a:lnTo>
                    <a:pt x="1816" y="1728"/>
                  </a:lnTo>
                  <a:lnTo>
                    <a:pt x="1813" y="1728"/>
                  </a:lnTo>
                  <a:lnTo>
                    <a:pt x="1809" y="1729"/>
                  </a:lnTo>
                  <a:lnTo>
                    <a:pt x="1809" y="1729"/>
                  </a:lnTo>
                  <a:lnTo>
                    <a:pt x="1808" y="1737"/>
                  </a:lnTo>
                  <a:lnTo>
                    <a:pt x="1809" y="1747"/>
                  </a:lnTo>
                  <a:lnTo>
                    <a:pt x="1811" y="1756"/>
                  </a:lnTo>
                  <a:lnTo>
                    <a:pt x="1814" y="1764"/>
                  </a:lnTo>
                  <a:lnTo>
                    <a:pt x="1814" y="1764"/>
                  </a:lnTo>
                  <a:lnTo>
                    <a:pt x="1822" y="1765"/>
                  </a:lnTo>
                  <a:lnTo>
                    <a:pt x="1829" y="1765"/>
                  </a:lnTo>
                  <a:lnTo>
                    <a:pt x="1836" y="1764"/>
                  </a:lnTo>
                  <a:lnTo>
                    <a:pt x="1842" y="1763"/>
                  </a:lnTo>
                  <a:lnTo>
                    <a:pt x="1847" y="1762"/>
                  </a:lnTo>
                  <a:lnTo>
                    <a:pt x="1852" y="1759"/>
                  </a:lnTo>
                  <a:lnTo>
                    <a:pt x="1856" y="1757"/>
                  </a:lnTo>
                  <a:lnTo>
                    <a:pt x="1859" y="1752"/>
                  </a:lnTo>
                  <a:lnTo>
                    <a:pt x="1866" y="1745"/>
                  </a:lnTo>
                  <a:lnTo>
                    <a:pt x="1870" y="1735"/>
                  </a:lnTo>
                  <a:lnTo>
                    <a:pt x="1872" y="1724"/>
                  </a:lnTo>
                  <a:lnTo>
                    <a:pt x="1873" y="1712"/>
                  </a:lnTo>
                  <a:lnTo>
                    <a:pt x="1874" y="1699"/>
                  </a:lnTo>
                  <a:lnTo>
                    <a:pt x="1873" y="1686"/>
                  </a:lnTo>
                  <a:lnTo>
                    <a:pt x="1871" y="1660"/>
                  </a:lnTo>
                  <a:lnTo>
                    <a:pt x="1869" y="1637"/>
                  </a:lnTo>
                  <a:lnTo>
                    <a:pt x="1869" y="1627"/>
                  </a:lnTo>
                  <a:lnTo>
                    <a:pt x="1869" y="1618"/>
                  </a:lnTo>
                  <a:lnTo>
                    <a:pt x="1869" y="1618"/>
                  </a:lnTo>
                  <a:lnTo>
                    <a:pt x="1869" y="1615"/>
                  </a:lnTo>
                  <a:lnTo>
                    <a:pt x="1868" y="1614"/>
                  </a:lnTo>
                  <a:lnTo>
                    <a:pt x="1865" y="1614"/>
                  </a:lnTo>
                  <a:lnTo>
                    <a:pt x="1860" y="1613"/>
                  </a:lnTo>
                  <a:lnTo>
                    <a:pt x="1859" y="1612"/>
                  </a:lnTo>
                  <a:lnTo>
                    <a:pt x="1859" y="1610"/>
                  </a:lnTo>
                  <a:lnTo>
                    <a:pt x="1859" y="1610"/>
                  </a:lnTo>
                  <a:lnTo>
                    <a:pt x="1861" y="1608"/>
                  </a:lnTo>
                  <a:lnTo>
                    <a:pt x="1863" y="1606"/>
                  </a:lnTo>
                  <a:lnTo>
                    <a:pt x="1866" y="1603"/>
                  </a:lnTo>
                  <a:lnTo>
                    <a:pt x="1867" y="1601"/>
                  </a:lnTo>
                  <a:lnTo>
                    <a:pt x="1867" y="1599"/>
                  </a:lnTo>
                  <a:lnTo>
                    <a:pt x="1867" y="1599"/>
                  </a:lnTo>
                  <a:lnTo>
                    <a:pt x="1863" y="1588"/>
                  </a:lnTo>
                  <a:lnTo>
                    <a:pt x="1862" y="1574"/>
                  </a:lnTo>
                  <a:lnTo>
                    <a:pt x="1861" y="1546"/>
                  </a:lnTo>
                  <a:lnTo>
                    <a:pt x="1860" y="1532"/>
                  </a:lnTo>
                  <a:lnTo>
                    <a:pt x="1858" y="1519"/>
                  </a:lnTo>
                  <a:lnTo>
                    <a:pt x="1856" y="1513"/>
                  </a:lnTo>
                  <a:lnTo>
                    <a:pt x="1854" y="1508"/>
                  </a:lnTo>
                  <a:lnTo>
                    <a:pt x="1851" y="1503"/>
                  </a:lnTo>
                  <a:lnTo>
                    <a:pt x="1846" y="1500"/>
                  </a:lnTo>
                  <a:lnTo>
                    <a:pt x="1846" y="1500"/>
                  </a:lnTo>
                  <a:close/>
                  <a:moveTo>
                    <a:pt x="406" y="2088"/>
                  </a:moveTo>
                  <a:lnTo>
                    <a:pt x="406" y="2088"/>
                  </a:lnTo>
                  <a:lnTo>
                    <a:pt x="415" y="2129"/>
                  </a:lnTo>
                  <a:lnTo>
                    <a:pt x="424" y="2172"/>
                  </a:lnTo>
                  <a:lnTo>
                    <a:pt x="424" y="2172"/>
                  </a:lnTo>
                  <a:lnTo>
                    <a:pt x="437" y="2225"/>
                  </a:lnTo>
                  <a:lnTo>
                    <a:pt x="449" y="2278"/>
                  </a:lnTo>
                  <a:lnTo>
                    <a:pt x="455" y="2304"/>
                  </a:lnTo>
                  <a:lnTo>
                    <a:pt x="463" y="2330"/>
                  </a:lnTo>
                  <a:lnTo>
                    <a:pt x="472" y="2354"/>
                  </a:lnTo>
                  <a:lnTo>
                    <a:pt x="481" y="2379"/>
                  </a:lnTo>
                  <a:lnTo>
                    <a:pt x="481" y="2379"/>
                  </a:lnTo>
                  <a:lnTo>
                    <a:pt x="487" y="2382"/>
                  </a:lnTo>
                  <a:lnTo>
                    <a:pt x="492" y="2385"/>
                  </a:lnTo>
                  <a:lnTo>
                    <a:pt x="498" y="2388"/>
                  </a:lnTo>
                  <a:lnTo>
                    <a:pt x="504" y="2392"/>
                  </a:lnTo>
                  <a:lnTo>
                    <a:pt x="504" y="2392"/>
                  </a:lnTo>
                  <a:lnTo>
                    <a:pt x="513" y="2391"/>
                  </a:lnTo>
                  <a:lnTo>
                    <a:pt x="522" y="2392"/>
                  </a:lnTo>
                  <a:lnTo>
                    <a:pt x="530" y="2393"/>
                  </a:lnTo>
                  <a:lnTo>
                    <a:pt x="539" y="2394"/>
                  </a:lnTo>
                  <a:lnTo>
                    <a:pt x="539" y="2394"/>
                  </a:lnTo>
                  <a:lnTo>
                    <a:pt x="558" y="2393"/>
                  </a:lnTo>
                  <a:lnTo>
                    <a:pt x="578" y="2390"/>
                  </a:lnTo>
                  <a:lnTo>
                    <a:pt x="597" y="2385"/>
                  </a:lnTo>
                  <a:lnTo>
                    <a:pt x="616" y="2380"/>
                  </a:lnTo>
                  <a:lnTo>
                    <a:pt x="654" y="2367"/>
                  </a:lnTo>
                  <a:lnTo>
                    <a:pt x="672" y="2361"/>
                  </a:lnTo>
                  <a:lnTo>
                    <a:pt x="690" y="2355"/>
                  </a:lnTo>
                  <a:lnTo>
                    <a:pt x="690" y="2355"/>
                  </a:lnTo>
                  <a:lnTo>
                    <a:pt x="721" y="2349"/>
                  </a:lnTo>
                  <a:lnTo>
                    <a:pt x="755" y="2340"/>
                  </a:lnTo>
                  <a:lnTo>
                    <a:pt x="755" y="2340"/>
                  </a:lnTo>
                  <a:lnTo>
                    <a:pt x="790" y="2333"/>
                  </a:lnTo>
                  <a:lnTo>
                    <a:pt x="824" y="2326"/>
                  </a:lnTo>
                  <a:lnTo>
                    <a:pt x="896" y="2315"/>
                  </a:lnTo>
                  <a:lnTo>
                    <a:pt x="968" y="2303"/>
                  </a:lnTo>
                  <a:lnTo>
                    <a:pt x="1004" y="2295"/>
                  </a:lnTo>
                  <a:lnTo>
                    <a:pt x="1039" y="2288"/>
                  </a:lnTo>
                  <a:lnTo>
                    <a:pt x="1039" y="2288"/>
                  </a:lnTo>
                  <a:lnTo>
                    <a:pt x="1073" y="2281"/>
                  </a:lnTo>
                  <a:lnTo>
                    <a:pt x="1106" y="2275"/>
                  </a:lnTo>
                  <a:lnTo>
                    <a:pt x="1106" y="2275"/>
                  </a:lnTo>
                  <a:lnTo>
                    <a:pt x="1133" y="2269"/>
                  </a:lnTo>
                  <a:lnTo>
                    <a:pt x="1160" y="2262"/>
                  </a:lnTo>
                  <a:lnTo>
                    <a:pt x="1211" y="2247"/>
                  </a:lnTo>
                  <a:lnTo>
                    <a:pt x="1315" y="2215"/>
                  </a:lnTo>
                  <a:lnTo>
                    <a:pt x="1315" y="2215"/>
                  </a:lnTo>
                  <a:lnTo>
                    <a:pt x="1354" y="2204"/>
                  </a:lnTo>
                  <a:lnTo>
                    <a:pt x="1392" y="2194"/>
                  </a:lnTo>
                  <a:lnTo>
                    <a:pt x="1431" y="2183"/>
                  </a:lnTo>
                  <a:lnTo>
                    <a:pt x="1468" y="2172"/>
                  </a:lnTo>
                  <a:lnTo>
                    <a:pt x="1468" y="2172"/>
                  </a:lnTo>
                  <a:lnTo>
                    <a:pt x="1526" y="2153"/>
                  </a:lnTo>
                  <a:lnTo>
                    <a:pt x="1582" y="2136"/>
                  </a:lnTo>
                  <a:lnTo>
                    <a:pt x="1639" y="2120"/>
                  </a:lnTo>
                  <a:lnTo>
                    <a:pt x="1666" y="2112"/>
                  </a:lnTo>
                  <a:lnTo>
                    <a:pt x="1696" y="2106"/>
                  </a:lnTo>
                  <a:lnTo>
                    <a:pt x="1696" y="2106"/>
                  </a:lnTo>
                  <a:lnTo>
                    <a:pt x="1796" y="2086"/>
                  </a:lnTo>
                  <a:lnTo>
                    <a:pt x="1846" y="2076"/>
                  </a:lnTo>
                  <a:lnTo>
                    <a:pt x="1891" y="2065"/>
                  </a:lnTo>
                  <a:lnTo>
                    <a:pt x="1891" y="2065"/>
                  </a:lnTo>
                  <a:lnTo>
                    <a:pt x="1901" y="2063"/>
                  </a:lnTo>
                  <a:lnTo>
                    <a:pt x="1911" y="2061"/>
                  </a:lnTo>
                  <a:lnTo>
                    <a:pt x="1911" y="2061"/>
                  </a:lnTo>
                  <a:lnTo>
                    <a:pt x="1943" y="2051"/>
                  </a:lnTo>
                  <a:lnTo>
                    <a:pt x="1977" y="2043"/>
                  </a:lnTo>
                  <a:lnTo>
                    <a:pt x="2011" y="2035"/>
                  </a:lnTo>
                  <a:lnTo>
                    <a:pt x="2047" y="2028"/>
                  </a:lnTo>
                  <a:lnTo>
                    <a:pt x="2116" y="2015"/>
                  </a:lnTo>
                  <a:lnTo>
                    <a:pt x="2183" y="2003"/>
                  </a:lnTo>
                  <a:lnTo>
                    <a:pt x="2183" y="2003"/>
                  </a:lnTo>
                  <a:lnTo>
                    <a:pt x="2199" y="1988"/>
                  </a:lnTo>
                  <a:lnTo>
                    <a:pt x="2215" y="1973"/>
                  </a:lnTo>
                  <a:lnTo>
                    <a:pt x="2215" y="1973"/>
                  </a:lnTo>
                  <a:lnTo>
                    <a:pt x="2218" y="1947"/>
                  </a:lnTo>
                  <a:lnTo>
                    <a:pt x="2218" y="1921"/>
                  </a:lnTo>
                  <a:lnTo>
                    <a:pt x="2217" y="1894"/>
                  </a:lnTo>
                  <a:lnTo>
                    <a:pt x="2215" y="1880"/>
                  </a:lnTo>
                  <a:lnTo>
                    <a:pt x="2213" y="1868"/>
                  </a:lnTo>
                  <a:lnTo>
                    <a:pt x="2213" y="1868"/>
                  </a:lnTo>
                  <a:lnTo>
                    <a:pt x="2206" y="1842"/>
                  </a:lnTo>
                  <a:lnTo>
                    <a:pt x="2198" y="1816"/>
                  </a:lnTo>
                  <a:lnTo>
                    <a:pt x="2189" y="1790"/>
                  </a:lnTo>
                  <a:lnTo>
                    <a:pt x="2180" y="1764"/>
                  </a:lnTo>
                  <a:lnTo>
                    <a:pt x="2180" y="1764"/>
                  </a:lnTo>
                  <a:lnTo>
                    <a:pt x="2172" y="1737"/>
                  </a:lnTo>
                  <a:lnTo>
                    <a:pt x="2162" y="1712"/>
                  </a:lnTo>
                  <a:lnTo>
                    <a:pt x="2153" y="1686"/>
                  </a:lnTo>
                  <a:lnTo>
                    <a:pt x="2145" y="1661"/>
                  </a:lnTo>
                  <a:lnTo>
                    <a:pt x="2145" y="1661"/>
                  </a:lnTo>
                  <a:lnTo>
                    <a:pt x="2141" y="1645"/>
                  </a:lnTo>
                  <a:lnTo>
                    <a:pt x="2139" y="1630"/>
                  </a:lnTo>
                  <a:lnTo>
                    <a:pt x="2135" y="1615"/>
                  </a:lnTo>
                  <a:lnTo>
                    <a:pt x="2131" y="1601"/>
                  </a:lnTo>
                  <a:lnTo>
                    <a:pt x="2131" y="1601"/>
                  </a:lnTo>
                  <a:lnTo>
                    <a:pt x="2124" y="1573"/>
                  </a:lnTo>
                  <a:lnTo>
                    <a:pt x="2116" y="1543"/>
                  </a:lnTo>
                  <a:lnTo>
                    <a:pt x="2116" y="1543"/>
                  </a:lnTo>
                  <a:lnTo>
                    <a:pt x="2115" y="1542"/>
                  </a:lnTo>
                  <a:lnTo>
                    <a:pt x="2113" y="1540"/>
                  </a:lnTo>
                  <a:lnTo>
                    <a:pt x="2113" y="1540"/>
                  </a:lnTo>
                  <a:lnTo>
                    <a:pt x="2086" y="1552"/>
                  </a:lnTo>
                  <a:lnTo>
                    <a:pt x="2057" y="1563"/>
                  </a:lnTo>
                  <a:lnTo>
                    <a:pt x="2029" y="1571"/>
                  </a:lnTo>
                  <a:lnTo>
                    <a:pt x="2001" y="1579"/>
                  </a:lnTo>
                  <a:lnTo>
                    <a:pt x="1942" y="1594"/>
                  </a:lnTo>
                  <a:lnTo>
                    <a:pt x="1912" y="1601"/>
                  </a:lnTo>
                  <a:lnTo>
                    <a:pt x="1882" y="1610"/>
                  </a:lnTo>
                  <a:lnTo>
                    <a:pt x="1882" y="1610"/>
                  </a:lnTo>
                  <a:lnTo>
                    <a:pt x="1883" y="1625"/>
                  </a:lnTo>
                  <a:lnTo>
                    <a:pt x="1884" y="1641"/>
                  </a:lnTo>
                  <a:lnTo>
                    <a:pt x="1887" y="1674"/>
                  </a:lnTo>
                  <a:lnTo>
                    <a:pt x="1890" y="1707"/>
                  </a:lnTo>
                  <a:lnTo>
                    <a:pt x="1890" y="1724"/>
                  </a:lnTo>
                  <a:lnTo>
                    <a:pt x="1889" y="1739"/>
                  </a:lnTo>
                  <a:lnTo>
                    <a:pt x="1889" y="1739"/>
                  </a:lnTo>
                  <a:lnTo>
                    <a:pt x="1888" y="1745"/>
                  </a:lnTo>
                  <a:lnTo>
                    <a:pt x="1886" y="1752"/>
                  </a:lnTo>
                  <a:lnTo>
                    <a:pt x="1883" y="1759"/>
                  </a:lnTo>
                  <a:lnTo>
                    <a:pt x="1880" y="1764"/>
                  </a:lnTo>
                  <a:lnTo>
                    <a:pt x="1875" y="1768"/>
                  </a:lnTo>
                  <a:lnTo>
                    <a:pt x="1869" y="1773"/>
                  </a:lnTo>
                  <a:lnTo>
                    <a:pt x="1862" y="1776"/>
                  </a:lnTo>
                  <a:lnTo>
                    <a:pt x="1856" y="1777"/>
                  </a:lnTo>
                  <a:lnTo>
                    <a:pt x="1856" y="1777"/>
                  </a:lnTo>
                  <a:lnTo>
                    <a:pt x="1859" y="1790"/>
                  </a:lnTo>
                  <a:lnTo>
                    <a:pt x="1862" y="1804"/>
                  </a:lnTo>
                  <a:lnTo>
                    <a:pt x="1866" y="1820"/>
                  </a:lnTo>
                  <a:lnTo>
                    <a:pt x="1867" y="1836"/>
                  </a:lnTo>
                  <a:lnTo>
                    <a:pt x="1867" y="1836"/>
                  </a:lnTo>
                  <a:lnTo>
                    <a:pt x="1869" y="1872"/>
                  </a:lnTo>
                  <a:lnTo>
                    <a:pt x="1868" y="1891"/>
                  </a:lnTo>
                  <a:lnTo>
                    <a:pt x="1867" y="1906"/>
                  </a:lnTo>
                  <a:lnTo>
                    <a:pt x="1867" y="1906"/>
                  </a:lnTo>
                  <a:lnTo>
                    <a:pt x="1866" y="1911"/>
                  </a:lnTo>
                  <a:lnTo>
                    <a:pt x="1862" y="1915"/>
                  </a:lnTo>
                  <a:lnTo>
                    <a:pt x="1859" y="1918"/>
                  </a:lnTo>
                  <a:lnTo>
                    <a:pt x="1855" y="1922"/>
                  </a:lnTo>
                  <a:lnTo>
                    <a:pt x="1847" y="1927"/>
                  </a:lnTo>
                  <a:lnTo>
                    <a:pt x="1841" y="1931"/>
                  </a:lnTo>
                  <a:lnTo>
                    <a:pt x="1841" y="1931"/>
                  </a:lnTo>
                  <a:lnTo>
                    <a:pt x="1836" y="1937"/>
                  </a:lnTo>
                  <a:lnTo>
                    <a:pt x="1830" y="1942"/>
                  </a:lnTo>
                  <a:lnTo>
                    <a:pt x="1821" y="1955"/>
                  </a:lnTo>
                  <a:lnTo>
                    <a:pt x="1815" y="1960"/>
                  </a:lnTo>
                  <a:lnTo>
                    <a:pt x="1810" y="1966"/>
                  </a:lnTo>
                  <a:lnTo>
                    <a:pt x="1804" y="1970"/>
                  </a:lnTo>
                  <a:lnTo>
                    <a:pt x="1796" y="1973"/>
                  </a:lnTo>
                  <a:lnTo>
                    <a:pt x="1796" y="1973"/>
                  </a:lnTo>
                  <a:lnTo>
                    <a:pt x="1791" y="1969"/>
                  </a:lnTo>
                  <a:lnTo>
                    <a:pt x="1785" y="1962"/>
                  </a:lnTo>
                  <a:lnTo>
                    <a:pt x="1777" y="1951"/>
                  </a:lnTo>
                  <a:lnTo>
                    <a:pt x="1768" y="1938"/>
                  </a:lnTo>
                  <a:lnTo>
                    <a:pt x="1764" y="1932"/>
                  </a:lnTo>
                  <a:lnTo>
                    <a:pt x="1760" y="1928"/>
                  </a:lnTo>
                  <a:lnTo>
                    <a:pt x="1760" y="1928"/>
                  </a:lnTo>
                  <a:lnTo>
                    <a:pt x="1724" y="1895"/>
                  </a:lnTo>
                  <a:lnTo>
                    <a:pt x="1707" y="1879"/>
                  </a:lnTo>
                  <a:lnTo>
                    <a:pt x="1700" y="1872"/>
                  </a:lnTo>
                  <a:lnTo>
                    <a:pt x="1692" y="1868"/>
                  </a:lnTo>
                  <a:lnTo>
                    <a:pt x="1692" y="1868"/>
                  </a:lnTo>
                  <a:lnTo>
                    <a:pt x="1686" y="1864"/>
                  </a:lnTo>
                  <a:lnTo>
                    <a:pt x="1679" y="1862"/>
                  </a:lnTo>
                  <a:lnTo>
                    <a:pt x="1674" y="1860"/>
                  </a:lnTo>
                  <a:lnTo>
                    <a:pt x="1672" y="1857"/>
                  </a:lnTo>
                  <a:lnTo>
                    <a:pt x="1670" y="1854"/>
                  </a:lnTo>
                  <a:lnTo>
                    <a:pt x="1670" y="1854"/>
                  </a:lnTo>
                  <a:lnTo>
                    <a:pt x="1668" y="1851"/>
                  </a:lnTo>
                  <a:lnTo>
                    <a:pt x="1666" y="1848"/>
                  </a:lnTo>
                  <a:lnTo>
                    <a:pt x="1668" y="1845"/>
                  </a:lnTo>
                  <a:lnTo>
                    <a:pt x="1668" y="1842"/>
                  </a:lnTo>
                  <a:lnTo>
                    <a:pt x="1670" y="1836"/>
                  </a:lnTo>
                  <a:lnTo>
                    <a:pt x="1671" y="1833"/>
                  </a:lnTo>
                  <a:lnTo>
                    <a:pt x="1672" y="1828"/>
                  </a:lnTo>
                  <a:lnTo>
                    <a:pt x="1672" y="1828"/>
                  </a:lnTo>
                  <a:lnTo>
                    <a:pt x="1671" y="1817"/>
                  </a:lnTo>
                  <a:lnTo>
                    <a:pt x="1669" y="1806"/>
                  </a:lnTo>
                  <a:lnTo>
                    <a:pt x="1668" y="1796"/>
                  </a:lnTo>
                  <a:lnTo>
                    <a:pt x="1668" y="1792"/>
                  </a:lnTo>
                  <a:lnTo>
                    <a:pt x="1668" y="1789"/>
                  </a:lnTo>
                  <a:lnTo>
                    <a:pt x="1668" y="1789"/>
                  </a:lnTo>
                  <a:lnTo>
                    <a:pt x="1657" y="1788"/>
                  </a:lnTo>
                  <a:lnTo>
                    <a:pt x="1648" y="1786"/>
                  </a:lnTo>
                  <a:lnTo>
                    <a:pt x="1640" y="1783"/>
                  </a:lnTo>
                  <a:lnTo>
                    <a:pt x="1632" y="1779"/>
                  </a:lnTo>
                  <a:lnTo>
                    <a:pt x="1626" y="1775"/>
                  </a:lnTo>
                  <a:lnTo>
                    <a:pt x="1619" y="1770"/>
                  </a:lnTo>
                  <a:lnTo>
                    <a:pt x="1615" y="1764"/>
                  </a:lnTo>
                  <a:lnTo>
                    <a:pt x="1611" y="1757"/>
                  </a:lnTo>
                  <a:lnTo>
                    <a:pt x="1608" y="1750"/>
                  </a:lnTo>
                  <a:lnTo>
                    <a:pt x="1605" y="1743"/>
                  </a:lnTo>
                  <a:lnTo>
                    <a:pt x="1603" y="1734"/>
                  </a:lnTo>
                  <a:lnTo>
                    <a:pt x="1602" y="1727"/>
                  </a:lnTo>
                  <a:lnTo>
                    <a:pt x="1601" y="1709"/>
                  </a:lnTo>
                  <a:lnTo>
                    <a:pt x="1602" y="1691"/>
                  </a:lnTo>
                  <a:lnTo>
                    <a:pt x="1602" y="1691"/>
                  </a:lnTo>
                  <a:lnTo>
                    <a:pt x="1556" y="1704"/>
                  </a:lnTo>
                  <a:lnTo>
                    <a:pt x="1509" y="1716"/>
                  </a:lnTo>
                  <a:lnTo>
                    <a:pt x="1460" y="1727"/>
                  </a:lnTo>
                  <a:lnTo>
                    <a:pt x="1411" y="1737"/>
                  </a:lnTo>
                  <a:lnTo>
                    <a:pt x="1209" y="1780"/>
                  </a:lnTo>
                  <a:lnTo>
                    <a:pt x="1108" y="1803"/>
                  </a:lnTo>
                  <a:lnTo>
                    <a:pt x="1058" y="1815"/>
                  </a:lnTo>
                  <a:lnTo>
                    <a:pt x="1009" y="1827"/>
                  </a:lnTo>
                  <a:lnTo>
                    <a:pt x="961" y="1841"/>
                  </a:lnTo>
                  <a:lnTo>
                    <a:pt x="913" y="1856"/>
                  </a:lnTo>
                  <a:lnTo>
                    <a:pt x="868" y="1872"/>
                  </a:lnTo>
                  <a:lnTo>
                    <a:pt x="823" y="1891"/>
                  </a:lnTo>
                  <a:lnTo>
                    <a:pt x="823" y="1891"/>
                  </a:lnTo>
                  <a:lnTo>
                    <a:pt x="826" y="1904"/>
                  </a:lnTo>
                  <a:lnTo>
                    <a:pt x="828" y="1919"/>
                  </a:lnTo>
                  <a:lnTo>
                    <a:pt x="830" y="1936"/>
                  </a:lnTo>
                  <a:lnTo>
                    <a:pt x="830" y="1952"/>
                  </a:lnTo>
                  <a:lnTo>
                    <a:pt x="828" y="1967"/>
                  </a:lnTo>
                  <a:lnTo>
                    <a:pt x="827" y="1973"/>
                  </a:lnTo>
                  <a:lnTo>
                    <a:pt x="824" y="1979"/>
                  </a:lnTo>
                  <a:lnTo>
                    <a:pt x="822" y="1985"/>
                  </a:lnTo>
                  <a:lnTo>
                    <a:pt x="817" y="1990"/>
                  </a:lnTo>
                  <a:lnTo>
                    <a:pt x="813" y="1994"/>
                  </a:lnTo>
                  <a:lnTo>
                    <a:pt x="808" y="1998"/>
                  </a:lnTo>
                  <a:lnTo>
                    <a:pt x="808" y="1998"/>
                  </a:lnTo>
                  <a:lnTo>
                    <a:pt x="808" y="2018"/>
                  </a:lnTo>
                  <a:lnTo>
                    <a:pt x="809" y="2039"/>
                  </a:lnTo>
                  <a:lnTo>
                    <a:pt x="811" y="2079"/>
                  </a:lnTo>
                  <a:lnTo>
                    <a:pt x="812" y="2097"/>
                  </a:lnTo>
                  <a:lnTo>
                    <a:pt x="811" y="2116"/>
                  </a:lnTo>
                  <a:lnTo>
                    <a:pt x="810" y="2135"/>
                  </a:lnTo>
                  <a:lnTo>
                    <a:pt x="806" y="2153"/>
                  </a:lnTo>
                  <a:lnTo>
                    <a:pt x="806" y="2153"/>
                  </a:lnTo>
                  <a:lnTo>
                    <a:pt x="800" y="2159"/>
                  </a:lnTo>
                  <a:lnTo>
                    <a:pt x="794" y="2168"/>
                  </a:lnTo>
                  <a:lnTo>
                    <a:pt x="781" y="2187"/>
                  </a:lnTo>
                  <a:lnTo>
                    <a:pt x="773" y="2197"/>
                  </a:lnTo>
                  <a:lnTo>
                    <a:pt x="767" y="2204"/>
                  </a:lnTo>
                  <a:lnTo>
                    <a:pt x="760" y="2211"/>
                  </a:lnTo>
                  <a:lnTo>
                    <a:pt x="755" y="2212"/>
                  </a:lnTo>
                  <a:lnTo>
                    <a:pt x="752" y="2213"/>
                  </a:lnTo>
                  <a:lnTo>
                    <a:pt x="752" y="2213"/>
                  </a:lnTo>
                  <a:lnTo>
                    <a:pt x="748" y="2213"/>
                  </a:lnTo>
                  <a:lnTo>
                    <a:pt x="745" y="2213"/>
                  </a:lnTo>
                  <a:lnTo>
                    <a:pt x="736" y="2210"/>
                  </a:lnTo>
                  <a:lnTo>
                    <a:pt x="729" y="2205"/>
                  </a:lnTo>
                  <a:lnTo>
                    <a:pt x="721" y="2199"/>
                  </a:lnTo>
                  <a:lnTo>
                    <a:pt x="705" y="2186"/>
                  </a:lnTo>
                  <a:lnTo>
                    <a:pt x="697" y="2181"/>
                  </a:lnTo>
                  <a:lnTo>
                    <a:pt x="690" y="2175"/>
                  </a:lnTo>
                  <a:lnTo>
                    <a:pt x="690" y="2175"/>
                  </a:lnTo>
                  <a:lnTo>
                    <a:pt x="678" y="2170"/>
                  </a:lnTo>
                  <a:lnTo>
                    <a:pt x="666" y="2165"/>
                  </a:lnTo>
                  <a:lnTo>
                    <a:pt x="657" y="2159"/>
                  </a:lnTo>
                  <a:lnTo>
                    <a:pt x="652" y="2156"/>
                  </a:lnTo>
                  <a:lnTo>
                    <a:pt x="648" y="2153"/>
                  </a:lnTo>
                  <a:lnTo>
                    <a:pt x="648" y="2153"/>
                  </a:lnTo>
                  <a:lnTo>
                    <a:pt x="643" y="2139"/>
                  </a:lnTo>
                  <a:lnTo>
                    <a:pt x="640" y="2123"/>
                  </a:lnTo>
                  <a:lnTo>
                    <a:pt x="636" y="2107"/>
                  </a:lnTo>
                  <a:lnTo>
                    <a:pt x="634" y="2090"/>
                  </a:lnTo>
                  <a:lnTo>
                    <a:pt x="630" y="2058"/>
                  </a:lnTo>
                  <a:lnTo>
                    <a:pt x="628" y="2044"/>
                  </a:lnTo>
                  <a:lnTo>
                    <a:pt x="624" y="2031"/>
                  </a:lnTo>
                  <a:lnTo>
                    <a:pt x="624" y="2031"/>
                  </a:lnTo>
                  <a:lnTo>
                    <a:pt x="604" y="2033"/>
                  </a:lnTo>
                  <a:lnTo>
                    <a:pt x="587" y="2035"/>
                  </a:lnTo>
                  <a:lnTo>
                    <a:pt x="580" y="2034"/>
                  </a:lnTo>
                  <a:lnTo>
                    <a:pt x="572" y="2033"/>
                  </a:lnTo>
                  <a:lnTo>
                    <a:pt x="565" y="2030"/>
                  </a:lnTo>
                  <a:lnTo>
                    <a:pt x="558" y="2023"/>
                  </a:lnTo>
                  <a:lnTo>
                    <a:pt x="558" y="2023"/>
                  </a:lnTo>
                  <a:lnTo>
                    <a:pt x="554" y="2017"/>
                  </a:lnTo>
                  <a:lnTo>
                    <a:pt x="550" y="2009"/>
                  </a:lnTo>
                  <a:lnTo>
                    <a:pt x="548" y="2001"/>
                  </a:lnTo>
                  <a:lnTo>
                    <a:pt x="545" y="1991"/>
                  </a:lnTo>
                  <a:lnTo>
                    <a:pt x="542" y="1970"/>
                  </a:lnTo>
                  <a:lnTo>
                    <a:pt x="541" y="1948"/>
                  </a:lnTo>
                  <a:lnTo>
                    <a:pt x="541" y="1948"/>
                  </a:lnTo>
                  <a:lnTo>
                    <a:pt x="520" y="1952"/>
                  </a:lnTo>
                  <a:lnTo>
                    <a:pt x="500" y="1957"/>
                  </a:lnTo>
                  <a:lnTo>
                    <a:pt x="481" y="1963"/>
                  </a:lnTo>
                  <a:lnTo>
                    <a:pt x="463" y="1971"/>
                  </a:lnTo>
                  <a:lnTo>
                    <a:pt x="428" y="1986"/>
                  </a:lnTo>
                  <a:lnTo>
                    <a:pt x="408" y="1993"/>
                  </a:lnTo>
                  <a:lnTo>
                    <a:pt x="389" y="1999"/>
                  </a:lnTo>
                  <a:lnTo>
                    <a:pt x="389" y="1999"/>
                  </a:lnTo>
                  <a:lnTo>
                    <a:pt x="390" y="2010"/>
                  </a:lnTo>
                  <a:lnTo>
                    <a:pt x="391" y="2021"/>
                  </a:lnTo>
                  <a:lnTo>
                    <a:pt x="396" y="2044"/>
                  </a:lnTo>
                  <a:lnTo>
                    <a:pt x="401" y="2065"/>
                  </a:lnTo>
                  <a:lnTo>
                    <a:pt x="406" y="2088"/>
                  </a:lnTo>
                  <a:lnTo>
                    <a:pt x="406" y="2088"/>
                  </a:lnTo>
                  <a:close/>
                  <a:moveTo>
                    <a:pt x="1681" y="1569"/>
                  </a:moveTo>
                  <a:lnTo>
                    <a:pt x="1681" y="1569"/>
                  </a:lnTo>
                  <a:lnTo>
                    <a:pt x="1678" y="1576"/>
                  </a:lnTo>
                  <a:lnTo>
                    <a:pt x="1675" y="1583"/>
                  </a:lnTo>
                  <a:lnTo>
                    <a:pt x="1672" y="1599"/>
                  </a:lnTo>
                  <a:lnTo>
                    <a:pt x="1670" y="1616"/>
                  </a:lnTo>
                  <a:lnTo>
                    <a:pt x="1670" y="1634"/>
                  </a:lnTo>
                  <a:lnTo>
                    <a:pt x="1671" y="1653"/>
                  </a:lnTo>
                  <a:lnTo>
                    <a:pt x="1672" y="1671"/>
                  </a:lnTo>
                  <a:lnTo>
                    <a:pt x="1677" y="1706"/>
                  </a:lnTo>
                  <a:lnTo>
                    <a:pt x="1677" y="1706"/>
                  </a:lnTo>
                  <a:lnTo>
                    <a:pt x="1684" y="1711"/>
                  </a:lnTo>
                  <a:lnTo>
                    <a:pt x="1691" y="1713"/>
                  </a:lnTo>
                  <a:lnTo>
                    <a:pt x="1698" y="1715"/>
                  </a:lnTo>
                  <a:lnTo>
                    <a:pt x="1705" y="1715"/>
                  </a:lnTo>
                  <a:lnTo>
                    <a:pt x="1718" y="1715"/>
                  </a:lnTo>
                  <a:lnTo>
                    <a:pt x="1725" y="1716"/>
                  </a:lnTo>
                  <a:lnTo>
                    <a:pt x="1732" y="1717"/>
                  </a:lnTo>
                  <a:lnTo>
                    <a:pt x="1732" y="1717"/>
                  </a:lnTo>
                  <a:lnTo>
                    <a:pt x="1730" y="1709"/>
                  </a:lnTo>
                  <a:lnTo>
                    <a:pt x="1729" y="1700"/>
                  </a:lnTo>
                  <a:lnTo>
                    <a:pt x="1729" y="1692"/>
                  </a:lnTo>
                  <a:lnTo>
                    <a:pt x="1730" y="1685"/>
                  </a:lnTo>
                  <a:lnTo>
                    <a:pt x="1733" y="1677"/>
                  </a:lnTo>
                  <a:lnTo>
                    <a:pt x="1736" y="1672"/>
                  </a:lnTo>
                  <a:lnTo>
                    <a:pt x="1740" y="1667"/>
                  </a:lnTo>
                  <a:lnTo>
                    <a:pt x="1746" y="1661"/>
                  </a:lnTo>
                  <a:lnTo>
                    <a:pt x="1751" y="1658"/>
                  </a:lnTo>
                  <a:lnTo>
                    <a:pt x="1757" y="1656"/>
                  </a:lnTo>
                  <a:lnTo>
                    <a:pt x="1764" y="1654"/>
                  </a:lnTo>
                  <a:lnTo>
                    <a:pt x="1770" y="1654"/>
                  </a:lnTo>
                  <a:lnTo>
                    <a:pt x="1778" y="1655"/>
                  </a:lnTo>
                  <a:lnTo>
                    <a:pt x="1784" y="1657"/>
                  </a:lnTo>
                  <a:lnTo>
                    <a:pt x="1791" y="1661"/>
                  </a:lnTo>
                  <a:lnTo>
                    <a:pt x="1797" y="1667"/>
                  </a:lnTo>
                  <a:lnTo>
                    <a:pt x="1797" y="1667"/>
                  </a:lnTo>
                  <a:lnTo>
                    <a:pt x="1799" y="1688"/>
                  </a:lnTo>
                  <a:lnTo>
                    <a:pt x="1800" y="1697"/>
                  </a:lnTo>
                  <a:lnTo>
                    <a:pt x="1804" y="1706"/>
                  </a:lnTo>
                  <a:lnTo>
                    <a:pt x="1804" y="1706"/>
                  </a:lnTo>
                  <a:lnTo>
                    <a:pt x="1807" y="1704"/>
                  </a:lnTo>
                  <a:lnTo>
                    <a:pt x="1811" y="1704"/>
                  </a:lnTo>
                  <a:lnTo>
                    <a:pt x="1820" y="1706"/>
                  </a:lnTo>
                  <a:lnTo>
                    <a:pt x="1820" y="1706"/>
                  </a:lnTo>
                  <a:lnTo>
                    <a:pt x="1825" y="1699"/>
                  </a:lnTo>
                  <a:lnTo>
                    <a:pt x="1828" y="1691"/>
                  </a:lnTo>
                  <a:lnTo>
                    <a:pt x="1830" y="1684"/>
                  </a:lnTo>
                  <a:lnTo>
                    <a:pt x="1832" y="1676"/>
                  </a:lnTo>
                  <a:lnTo>
                    <a:pt x="1833" y="1669"/>
                  </a:lnTo>
                  <a:lnTo>
                    <a:pt x="1833" y="1660"/>
                  </a:lnTo>
                  <a:lnTo>
                    <a:pt x="1831" y="1643"/>
                  </a:lnTo>
                  <a:lnTo>
                    <a:pt x="1829" y="1626"/>
                  </a:lnTo>
                  <a:lnTo>
                    <a:pt x="1825" y="1608"/>
                  </a:lnTo>
                  <a:lnTo>
                    <a:pt x="1822" y="1590"/>
                  </a:lnTo>
                  <a:lnTo>
                    <a:pt x="1820" y="1570"/>
                  </a:lnTo>
                  <a:lnTo>
                    <a:pt x="1820" y="1570"/>
                  </a:lnTo>
                  <a:lnTo>
                    <a:pt x="1802" y="1564"/>
                  </a:lnTo>
                  <a:lnTo>
                    <a:pt x="1785" y="1560"/>
                  </a:lnTo>
                  <a:lnTo>
                    <a:pt x="1768" y="1558"/>
                  </a:lnTo>
                  <a:lnTo>
                    <a:pt x="1750" y="1556"/>
                  </a:lnTo>
                  <a:lnTo>
                    <a:pt x="1733" y="1558"/>
                  </a:lnTo>
                  <a:lnTo>
                    <a:pt x="1716" y="1560"/>
                  </a:lnTo>
                  <a:lnTo>
                    <a:pt x="1698" y="1564"/>
                  </a:lnTo>
                  <a:lnTo>
                    <a:pt x="1681" y="1569"/>
                  </a:lnTo>
                  <a:lnTo>
                    <a:pt x="1681" y="1569"/>
                  </a:lnTo>
                  <a:close/>
                  <a:moveTo>
                    <a:pt x="791" y="1779"/>
                  </a:moveTo>
                  <a:lnTo>
                    <a:pt x="791" y="1779"/>
                  </a:lnTo>
                  <a:lnTo>
                    <a:pt x="790" y="1759"/>
                  </a:lnTo>
                  <a:lnTo>
                    <a:pt x="788" y="1750"/>
                  </a:lnTo>
                  <a:lnTo>
                    <a:pt x="787" y="1746"/>
                  </a:lnTo>
                  <a:lnTo>
                    <a:pt x="785" y="1744"/>
                  </a:lnTo>
                  <a:lnTo>
                    <a:pt x="785" y="1744"/>
                  </a:lnTo>
                  <a:lnTo>
                    <a:pt x="782" y="1742"/>
                  </a:lnTo>
                  <a:lnTo>
                    <a:pt x="779" y="1740"/>
                  </a:lnTo>
                  <a:lnTo>
                    <a:pt x="768" y="1737"/>
                  </a:lnTo>
                  <a:lnTo>
                    <a:pt x="756" y="1737"/>
                  </a:lnTo>
                  <a:lnTo>
                    <a:pt x="742" y="1739"/>
                  </a:lnTo>
                  <a:lnTo>
                    <a:pt x="712" y="1744"/>
                  </a:lnTo>
                  <a:lnTo>
                    <a:pt x="688" y="1747"/>
                  </a:lnTo>
                  <a:lnTo>
                    <a:pt x="688" y="1747"/>
                  </a:lnTo>
                  <a:lnTo>
                    <a:pt x="661" y="1751"/>
                  </a:lnTo>
                  <a:lnTo>
                    <a:pt x="636" y="1756"/>
                  </a:lnTo>
                  <a:lnTo>
                    <a:pt x="614" y="1758"/>
                  </a:lnTo>
                  <a:lnTo>
                    <a:pt x="605" y="1759"/>
                  </a:lnTo>
                  <a:lnTo>
                    <a:pt x="598" y="1759"/>
                  </a:lnTo>
                  <a:lnTo>
                    <a:pt x="598" y="1759"/>
                  </a:lnTo>
                  <a:lnTo>
                    <a:pt x="586" y="1765"/>
                  </a:lnTo>
                  <a:lnTo>
                    <a:pt x="575" y="1770"/>
                  </a:lnTo>
                  <a:lnTo>
                    <a:pt x="554" y="1779"/>
                  </a:lnTo>
                  <a:lnTo>
                    <a:pt x="554" y="1779"/>
                  </a:lnTo>
                  <a:lnTo>
                    <a:pt x="554" y="1782"/>
                  </a:lnTo>
                  <a:lnTo>
                    <a:pt x="553" y="1785"/>
                  </a:lnTo>
                  <a:lnTo>
                    <a:pt x="549" y="1788"/>
                  </a:lnTo>
                  <a:lnTo>
                    <a:pt x="545" y="1791"/>
                  </a:lnTo>
                  <a:lnTo>
                    <a:pt x="541" y="1794"/>
                  </a:lnTo>
                  <a:lnTo>
                    <a:pt x="541" y="1794"/>
                  </a:lnTo>
                  <a:lnTo>
                    <a:pt x="543" y="1830"/>
                  </a:lnTo>
                  <a:lnTo>
                    <a:pt x="545" y="1867"/>
                  </a:lnTo>
                  <a:lnTo>
                    <a:pt x="546" y="1885"/>
                  </a:lnTo>
                  <a:lnTo>
                    <a:pt x="549" y="1903"/>
                  </a:lnTo>
                  <a:lnTo>
                    <a:pt x="552" y="1919"/>
                  </a:lnTo>
                  <a:lnTo>
                    <a:pt x="556" y="1936"/>
                  </a:lnTo>
                  <a:lnTo>
                    <a:pt x="556" y="1936"/>
                  </a:lnTo>
                  <a:lnTo>
                    <a:pt x="556" y="1946"/>
                  </a:lnTo>
                  <a:lnTo>
                    <a:pt x="556" y="1956"/>
                  </a:lnTo>
                  <a:lnTo>
                    <a:pt x="557" y="1966"/>
                  </a:lnTo>
                  <a:lnTo>
                    <a:pt x="559" y="1975"/>
                  </a:lnTo>
                  <a:lnTo>
                    <a:pt x="561" y="1985"/>
                  </a:lnTo>
                  <a:lnTo>
                    <a:pt x="565" y="1993"/>
                  </a:lnTo>
                  <a:lnTo>
                    <a:pt x="573" y="2013"/>
                  </a:lnTo>
                  <a:lnTo>
                    <a:pt x="573" y="2013"/>
                  </a:lnTo>
                  <a:lnTo>
                    <a:pt x="584" y="2014"/>
                  </a:lnTo>
                  <a:lnTo>
                    <a:pt x="595" y="2015"/>
                  </a:lnTo>
                  <a:lnTo>
                    <a:pt x="617" y="2012"/>
                  </a:lnTo>
                  <a:lnTo>
                    <a:pt x="629" y="2010"/>
                  </a:lnTo>
                  <a:lnTo>
                    <a:pt x="640" y="2010"/>
                  </a:lnTo>
                  <a:lnTo>
                    <a:pt x="651" y="2013"/>
                  </a:lnTo>
                  <a:lnTo>
                    <a:pt x="657" y="2015"/>
                  </a:lnTo>
                  <a:lnTo>
                    <a:pt x="661" y="2018"/>
                  </a:lnTo>
                  <a:lnTo>
                    <a:pt x="661" y="2018"/>
                  </a:lnTo>
                  <a:lnTo>
                    <a:pt x="659" y="1999"/>
                  </a:lnTo>
                  <a:lnTo>
                    <a:pt x="656" y="1978"/>
                  </a:lnTo>
                  <a:lnTo>
                    <a:pt x="656" y="1978"/>
                  </a:lnTo>
                  <a:lnTo>
                    <a:pt x="634" y="1979"/>
                  </a:lnTo>
                  <a:lnTo>
                    <a:pt x="624" y="1979"/>
                  </a:lnTo>
                  <a:lnTo>
                    <a:pt x="616" y="1980"/>
                  </a:lnTo>
                  <a:lnTo>
                    <a:pt x="616" y="1980"/>
                  </a:lnTo>
                  <a:lnTo>
                    <a:pt x="611" y="1974"/>
                  </a:lnTo>
                  <a:lnTo>
                    <a:pt x="605" y="1967"/>
                  </a:lnTo>
                  <a:lnTo>
                    <a:pt x="601" y="1958"/>
                  </a:lnTo>
                  <a:lnTo>
                    <a:pt x="597" y="1949"/>
                  </a:lnTo>
                  <a:lnTo>
                    <a:pt x="595" y="1940"/>
                  </a:lnTo>
                  <a:lnTo>
                    <a:pt x="593" y="1930"/>
                  </a:lnTo>
                  <a:lnTo>
                    <a:pt x="589" y="1910"/>
                  </a:lnTo>
                  <a:lnTo>
                    <a:pt x="588" y="1887"/>
                  </a:lnTo>
                  <a:lnTo>
                    <a:pt x="587" y="1864"/>
                  </a:lnTo>
                  <a:lnTo>
                    <a:pt x="587" y="1840"/>
                  </a:lnTo>
                  <a:lnTo>
                    <a:pt x="586" y="1817"/>
                  </a:lnTo>
                  <a:lnTo>
                    <a:pt x="586" y="1817"/>
                  </a:lnTo>
                  <a:lnTo>
                    <a:pt x="590" y="1811"/>
                  </a:lnTo>
                  <a:lnTo>
                    <a:pt x="596" y="1805"/>
                  </a:lnTo>
                  <a:lnTo>
                    <a:pt x="601" y="1801"/>
                  </a:lnTo>
                  <a:lnTo>
                    <a:pt x="609" y="1796"/>
                  </a:lnTo>
                  <a:lnTo>
                    <a:pt x="609" y="1796"/>
                  </a:lnTo>
                  <a:lnTo>
                    <a:pt x="614" y="1795"/>
                  </a:lnTo>
                  <a:lnTo>
                    <a:pt x="620" y="1794"/>
                  </a:lnTo>
                  <a:lnTo>
                    <a:pt x="636" y="1792"/>
                  </a:lnTo>
                  <a:lnTo>
                    <a:pt x="656" y="1791"/>
                  </a:lnTo>
                  <a:lnTo>
                    <a:pt x="675" y="1789"/>
                  </a:lnTo>
                  <a:lnTo>
                    <a:pt x="675" y="1789"/>
                  </a:lnTo>
                  <a:lnTo>
                    <a:pt x="681" y="1787"/>
                  </a:lnTo>
                  <a:lnTo>
                    <a:pt x="688" y="1785"/>
                  </a:lnTo>
                  <a:lnTo>
                    <a:pt x="694" y="1782"/>
                  </a:lnTo>
                  <a:lnTo>
                    <a:pt x="701" y="1781"/>
                  </a:lnTo>
                  <a:lnTo>
                    <a:pt x="701" y="1781"/>
                  </a:lnTo>
                  <a:lnTo>
                    <a:pt x="709" y="1781"/>
                  </a:lnTo>
                  <a:lnTo>
                    <a:pt x="719" y="1781"/>
                  </a:lnTo>
                  <a:lnTo>
                    <a:pt x="727" y="1783"/>
                  </a:lnTo>
                  <a:lnTo>
                    <a:pt x="737" y="1785"/>
                  </a:lnTo>
                  <a:lnTo>
                    <a:pt x="752" y="1790"/>
                  </a:lnTo>
                  <a:lnTo>
                    <a:pt x="758" y="1793"/>
                  </a:lnTo>
                  <a:lnTo>
                    <a:pt x="763" y="1796"/>
                  </a:lnTo>
                  <a:lnTo>
                    <a:pt x="763" y="1796"/>
                  </a:lnTo>
                  <a:lnTo>
                    <a:pt x="771" y="1835"/>
                  </a:lnTo>
                  <a:lnTo>
                    <a:pt x="776" y="1856"/>
                  </a:lnTo>
                  <a:lnTo>
                    <a:pt x="779" y="1878"/>
                  </a:lnTo>
                  <a:lnTo>
                    <a:pt x="780" y="1899"/>
                  </a:lnTo>
                  <a:lnTo>
                    <a:pt x="780" y="1922"/>
                  </a:lnTo>
                  <a:lnTo>
                    <a:pt x="779" y="1931"/>
                  </a:lnTo>
                  <a:lnTo>
                    <a:pt x="778" y="1942"/>
                  </a:lnTo>
                  <a:lnTo>
                    <a:pt x="776" y="1952"/>
                  </a:lnTo>
                  <a:lnTo>
                    <a:pt x="772" y="1961"/>
                  </a:lnTo>
                  <a:lnTo>
                    <a:pt x="772" y="1961"/>
                  </a:lnTo>
                  <a:lnTo>
                    <a:pt x="764" y="1964"/>
                  </a:lnTo>
                  <a:lnTo>
                    <a:pt x="757" y="1968"/>
                  </a:lnTo>
                  <a:lnTo>
                    <a:pt x="750" y="1970"/>
                  </a:lnTo>
                  <a:lnTo>
                    <a:pt x="740" y="1969"/>
                  </a:lnTo>
                  <a:lnTo>
                    <a:pt x="740" y="1969"/>
                  </a:lnTo>
                  <a:lnTo>
                    <a:pt x="739" y="1971"/>
                  </a:lnTo>
                  <a:lnTo>
                    <a:pt x="739" y="1973"/>
                  </a:lnTo>
                  <a:lnTo>
                    <a:pt x="740" y="1978"/>
                  </a:lnTo>
                  <a:lnTo>
                    <a:pt x="741" y="1984"/>
                  </a:lnTo>
                  <a:lnTo>
                    <a:pt x="742" y="1990"/>
                  </a:lnTo>
                  <a:lnTo>
                    <a:pt x="742" y="1990"/>
                  </a:lnTo>
                  <a:lnTo>
                    <a:pt x="755" y="1988"/>
                  </a:lnTo>
                  <a:lnTo>
                    <a:pt x="772" y="1987"/>
                  </a:lnTo>
                  <a:lnTo>
                    <a:pt x="781" y="1986"/>
                  </a:lnTo>
                  <a:lnTo>
                    <a:pt x="790" y="1984"/>
                  </a:lnTo>
                  <a:lnTo>
                    <a:pt x="797" y="1980"/>
                  </a:lnTo>
                  <a:lnTo>
                    <a:pt x="805" y="1976"/>
                  </a:lnTo>
                  <a:lnTo>
                    <a:pt x="805" y="1976"/>
                  </a:lnTo>
                  <a:lnTo>
                    <a:pt x="808" y="1967"/>
                  </a:lnTo>
                  <a:lnTo>
                    <a:pt x="810" y="1955"/>
                  </a:lnTo>
                  <a:lnTo>
                    <a:pt x="812" y="1943"/>
                  </a:lnTo>
                  <a:lnTo>
                    <a:pt x="813" y="1931"/>
                  </a:lnTo>
                  <a:lnTo>
                    <a:pt x="812" y="1918"/>
                  </a:lnTo>
                  <a:lnTo>
                    <a:pt x="812" y="1906"/>
                  </a:lnTo>
                  <a:lnTo>
                    <a:pt x="809" y="1879"/>
                  </a:lnTo>
                  <a:lnTo>
                    <a:pt x="803" y="1852"/>
                  </a:lnTo>
                  <a:lnTo>
                    <a:pt x="799" y="1826"/>
                  </a:lnTo>
                  <a:lnTo>
                    <a:pt x="794" y="1802"/>
                  </a:lnTo>
                  <a:lnTo>
                    <a:pt x="791" y="1779"/>
                  </a:lnTo>
                  <a:lnTo>
                    <a:pt x="791" y="1779"/>
                  </a:lnTo>
                  <a:close/>
                  <a:moveTo>
                    <a:pt x="1837" y="1901"/>
                  </a:moveTo>
                  <a:lnTo>
                    <a:pt x="1837" y="1901"/>
                  </a:lnTo>
                  <a:lnTo>
                    <a:pt x="1839" y="1901"/>
                  </a:lnTo>
                  <a:lnTo>
                    <a:pt x="1841" y="1901"/>
                  </a:lnTo>
                  <a:lnTo>
                    <a:pt x="1844" y="1898"/>
                  </a:lnTo>
                  <a:lnTo>
                    <a:pt x="1845" y="1896"/>
                  </a:lnTo>
                  <a:lnTo>
                    <a:pt x="1845" y="1895"/>
                  </a:lnTo>
                  <a:lnTo>
                    <a:pt x="1844" y="1894"/>
                  </a:lnTo>
                  <a:lnTo>
                    <a:pt x="1844" y="1894"/>
                  </a:lnTo>
                  <a:lnTo>
                    <a:pt x="1846" y="1889"/>
                  </a:lnTo>
                  <a:lnTo>
                    <a:pt x="1848" y="1885"/>
                  </a:lnTo>
                  <a:lnTo>
                    <a:pt x="1851" y="1873"/>
                  </a:lnTo>
                  <a:lnTo>
                    <a:pt x="1852" y="1860"/>
                  </a:lnTo>
                  <a:lnTo>
                    <a:pt x="1852" y="1843"/>
                  </a:lnTo>
                  <a:lnTo>
                    <a:pt x="1851" y="1827"/>
                  </a:lnTo>
                  <a:lnTo>
                    <a:pt x="1848" y="1811"/>
                  </a:lnTo>
                  <a:lnTo>
                    <a:pt x="1845" y="1795"/>
                  </a:lnTo>
                  <a:lnTo>
                    <a:pt x="1842" y="1781"/>
                  </a:lnTo>
                  <a:lnTo>
                    <a:pt x="1842" y="1781"/>
                  </a:lnTo>
                  <a:lnTo>
                    <a:pt x="1836" y="1781"/>
                  </a:lnTo>
                  <a:lnTo>
                    <a:pt x="1827" y="1781"/>
                  </a:lnTo>
                  <a:lnTo>
                    <a:pt x="1821" y="1782"/>
                  </a:lnTo>
                  <a:lnTo>
                    <a:pt x="1817" y="1783"/>
                  </a:lnTo>
                  <a:lnTo>
                    <a:pt x="1816" y="1785"/>
                  </a:lnTo>
                  <a:lnTo>
                    <a:pt x="1816" y="1785"/>
                  </a:lnTo>
                  <a:lnTo>
                    <a:pt x="1820" y="1793"/>
                  </a:lnTo>
                  <a:lnTo>
                    <a:pt x="1821" y="1801"/>
                  </a:lnTo>
                  <a:lnTo>
                    <a:pt x="1821" y="1809"/>
                  </a:lnTo>
                  <a:lnTo>
                    <a:pt x="1820" y="1817"/>
                  </a:lnTo>
                  <a:lnTo>
                    <a:pt x="1817" y="1823"/>
                  </a:lnTo>
                  <a:lnTo>
                    <a:pt x="1814" y="1831"/>
                  </a:lnTo>
                  <a:lnTo>
                    <a:pt x="1811" y="1836"/>
                  </a:lnTo>
                  <a:lnTo>
                    <a:pt x="1806" y="1841"/>
                  </a:lnTo>
                  <a:lnTo>
                    <a:pt x="1800" y="1847"/>
                  </a:lnTo>
                  <a:lnTo>
                    <a:pt x="1795" y="1850"/>
                  </a:lnTo>
                  <a:lnTo>
                    <a:pt x="1789" y="1853"/>
                  </a:lnTo>
                  <a:lnTo>
                    <a:pt x="1783" y="1855"/>
                  </a:lnTo>
                  <a:lnTo>
                    <a:pt x="1777" y="1855"/>
                  </a:lnTo>
                  <a:lnTo>
                    <a:pt x="1770" y="1854"/>
                  </a:lnTo>
                  <a:lnTo>
                    <a:pt x="1765" y="1852"/>
                  </a:lnTo>
                  <a:lnTo>
                    <a:pt x="1760" y="1849"/>
                  </a:lnTo>
                  <a:lnTo>
                    <a:pt x="1760" y="1849"/>
                  </a:lnTo>
                  <a:lnTo>
                    <a:pt x="1755" y="1843"/>
                  </a:lnTo>
                  <a:lnTo>
                    <a:pt x="1752" y="1836"/>
                  </a:lnTo>
                  <a:lnTo>
                    <a:pt x="1747" y="1822"/>
                  </a:lnTo>
                  <a:lnTo>
                    <a:pt x="1747" y="1822"/>
                  </a:lnTo>
                  <a:lnTo>
                    <a:pt x="1744" y="1813"/>
                  </a:lnTo>
                  <a:lnTo>
                    <a:pt x="1742" y="1804"/>
                  </a:lnTo>
                  <a:lnTo>
                    <a:pt x="1740" y="1794"/>
                  </a:lnTo>
                  <a:lnTo>
                    <a:pt x="1737" y="1785"/>
                  </a:lnTo>
                  <a:lnTo>
                    <a:pt x="1737" y="1785"/>
                  </a:lnTo>
                  <a:lnTo>
                    <a:pt x="1722" y="1786"/>
                  </a:lnTo>
                  <a:lnTo>
                    <a:pt x="1709" y="1787"/>
                  </a:lnTo>
                  <a:lnTo>
                    <a:pt x="1698" y="1788"/>
                  </a:lnTo>
                  <a:lnTo>
                    <a:pt x="1685" y="1789"/>
                  </a:lnTo>
                  <a:lnTo>
                    <a:pt x="1685" y="1789"/>
                  </a:lnTo>
                  <a:lnTo>
                    <a:pt x="1685" y="1805"/>
                  </a:lnTo>
                  <a:lnTo>
                    <a:pt x="1685" y="1822"/>
                  </a:lnTo>
                  <a:lnTo>
                    <a:pt x="1685" y="1830"/>
                  </a:lnTo>
                  <a:lnTo>
                    <a:pt x="1686" y="1837"/>
                  </a:lnTo>
                  <a:lnTo>
                    <a:pt x="1688" y="1842"/>
                  </a:lnTo>
                  <a:lnTo>
                    <a:pt x="1690" y="1847"/>
                  </a:lnTo>
                  <a:lnTo>
                    <a:pt x="1690" y="1847"/>
                  </a:lnTo>
                  <a:lnTo>
                    <a:pt x="1700" y="1854"/>
                  </a:lnTo>
                  <a:lnTo>
                    <a:pt x="1709" y="1862"/>
                  </a:lnTo>
                  <a:lnTo>
                    <a:pt x="1719" y="1869"/>
                  </a:lnTo>
                  <a:lnTo>
                    <a:pt x="1727" y="1877"/>
                  </a:lnTo>
                  <a:lnTo>
                    <a:pt x="1727" y="1877"/>
                  </a:lnTo>
                  <a:lnTo>
                    <a:pt x="1747" y="1897"/>
                  </a:lnTo>
                  <a:lnTo>
                    <a:pt x="1766" y="1916"/>
                  </a:lnTo>
                  <a:lnTo>
                    <a:pt x="1785" y="1933"/>
                  </a:lnTo>
                  <a:lnTo>
                    <a:pt x="1795" y="1942"/>
                  </a:lnTo>
                  <a:lnTo>
                    <a:pt x="1805" y="1948"/>
                  </a:lnTo>
                  <a:lnTo>
                    <a:pt x="1805" y="1948"/>
                  </a:lnTo>
                  <a:lnTo>
                    <a:pt x="1814" y="1938"/>
                  </a:lnTo>
                  <a:lnTo>
                    <a:pt x="1825" y="1926"/>
                  </a:lnTo>
                  <a:lnTo>
                    <a:pt x="1829" y="1921"/>
                  </a:lnTo>
                  <a:lnTo>
                    <a:pt x="1832" y="1914"/>
                  </a:lnTo>
                  <a:lnTo>
                    <a:pt x="1836" y="1908"/>
                  </a:lnTo>
                  <a:lnTo>
                    <a:pt x="1837" y="1901"/>
                  </a:lnTo>
                  <a:lnTo>
                    <a:pt x="1837" y="1901"/>
                  </a:lnTo>
                  <a:close/>
                  <a:moveTo>
                    <a:pt x="630" y="1813"/>
                  </a:moveTo>
                  <a:lnTo>
                    <a:pt x="630" y="1813"/>
                  </a:lnTo>
                  <a:lnTo>
                    <a:pt x="619" y="1815"/>
                  </a:lnTo>
                  <a:lnTo>
                    <a:pt x="613" y="1817"/>
                  </a:lnTo>
                  <a:lnTo>
                    <a:pt x="606" y="1820"/>
                  </a:lnTo>
                  <a:lnTo>
                    <a:pt x="601" y="1824"/>
                  </a:lnTo>
                  <a:lnTo>
                    <a:pt x="601" y="1824"/>
                  </a:lnTo>
                  <a:lnTo>
                    <a:pt x="601" y="1858"/>
                  </a:lnTo>
                  <a:lnTo>
                    <a:pt x="601" y="1877"/>
                  </a:lnTo>
                  <a:lnTo>
                    <a:pt x="602" y="1895"/>
                  </a:lnTo>
                  <a:lnTo>
                    <a:pt x="604" y="1913"/>
                  </a:lnTo>
                  <a:lnTo>
                    <a:pt x="608" y="1930"/>
                  </a:lnTo>
                  <a:lnTo>
                    <a:pt x="613" y="1946"/>
                  </a:lnTo>
                  <a:lnTo>
                    <a:pt x="616" y="1953"/>
                  </a:lnTo>
                  <a:lnTo>
                    <a:pt x="620" y="1959"/>
                  </a:lnTo>
                  <a:lnTo>
                    <a:pt x="620" y="1959"/>
                  </a:lnTo>
                  <a:lnTo>
                    <a:pt x="628" y="1960"/>
                  </a:lnTo>
                  <a:lnTo>
                    <a:pt x="636" y="1961"/>
                  </a:lnTo>
                  <a:lnTo>
                    <a:pt x="645" y="1961"/>
                  </a:lnTo>
                  <a:lnTo>
                    <a:pt x="649" y="1961"/>
                  </a:lnTo>
                  <a:lnTo>
                    <a:pt x="654" y="1959"/>
                  </a:lnTo>
                  <a:lnTo>
                    <a:pt x="654" y="1959"/>
                  </a:lnTo>
                  <a:lnTo>
                    <a:pt x="656" y="1927"/>
                  </a:lnTo>
                  <a:lnTo>
                    <a:pt x="657" y="1912"/>
                  </a:lnTo>
                  <a:lnTo>
                    <a:pt x="660" y="1899"/>
                  </a:lnTo>
                  <a:lnTo>
                    <a:pt x="660" y="1899"/>
                  </a:lnTo>
                  <a:lnTo>
                    <a:pt x="664" y="1895"/>
                  </a:lnTo>
                  <a:lnTo>
                    <a:pt x="671" y="1893"/>
                  </a:lnTo>
                  <a:lnTo>
                    <a:pt x="677" y="1891"/>
                  </a:lnTo>
                  <a:lnTo>
                    <a:pt x="684" y="1891"/>
                  </a:lnTo>
                  <a:lnTo>
                    <a:pt x="699" y="1893"/>
                  </a:lnTo>
                  <a:lnTo>
                    <a:pt x="714" y="1896"/>
                  </a:lnTo>
                  <a:lnTo>
                    <a:pt x="714" y="1896"/>
                  </a:lnTo>
                  <a:lnTo>
                    <a:pt x="718" y="1901"/>
                  </a:lnTo>
                  <a:lnTo>
                    <a:pt x="721" y="1908"/>
                  </a:lnTo>
                  <a:lnTo>
                    <a:pt x="726" y="1921"/>
                  </a:lnTo>
                  <a:lnTo>
                    <a:pt x="732" y="1933"/>
                  </a:lnTo>
                  <a:lnTo>
                    <a:pt x="735" y="1939"/>
                  </a:lnTo>
                  <a:lnTo>
                    <a:pt x="738" y="1944"/>
                  </a:lnTo>
                  <a:lnTo>
                    <a:pt x="738" y="1944"/>
                  </a:lnTo>
                  <a:lnTo>
                    <a:pt x="745" y="1945"/>
                  </a:lnTo>
                  <a:lnTo>
                    <a:pt x="751" y="1945"/>
                  </a:lnTo>
                  <a:lnTo>
                    <a:pt x="756" y="1944"/>
                  </a:lnTo>
                  <a:lnTo>
                    <a:pt x="761" y="1941"/>
                  </a:lnTo>
                  <a:lnTo>
                    <a:pt x="761" y="1941"/>
                  </a:lnTo>
                  <a:lnTo>
                    <a:pt x="763" y="1924"/>
                  </a:lnTo>
                  <a:lnTo>
                    <a:pt x="764" y="1906"/>
                  </a:lnTo>
                  <a:lnTo>
                    <a:pt x="764" y="1886"/>
                  </a:lnTo>
                  <a:lnTo>
                    <a:pt x="763" y="1867"/>
                  </a:lnTo>
                  <a:lnTo>
                    <a:pt x="760" y="1848"/>
                  </a:lnTo>
                  <a:lnTo>
                    <a:pt x="757" y="1839"/>
                  </a:lnTo>
                  <a:lnTo>
                    <a:pt x="754" y="1831"/>
                  </a:lnTo>
                  <a:lnTo>
                    <a:pt x="751" y="1822"/>
                  </a:lnTo>
                  <a:lnTo>
                    <a:pt x="747" y="1815"/>
                  </a:lnTo>
                  <a:lnTo>
                    <a:pt x="742" y="1808"/>
                  </a:lnTo>
                  <a:lnTo>
                    <a:pt x="736" y="1802"/>
                  </a:lnTo>
                  <a:lnTo>
                    <a:pt x="736" y="1802"/>
                  </a:lnTo>
                  <a:lnTo>
                    <a:pt x="721" y="1802"/>
                  </a:lnTo>
                  <a:lnTo>
                    <a:pt x="706" y="1802"/>
                  </a:lnTo>
                  <a:lnTo>
                    <a:pt x="692" y="1803"/>
                  </a:lnTo>
                  <a:lnTo>
                    <a:pt x="679" y="1805"/>
                  </a:lnTo>
                  <a:lnTo>
                    <a:pt x="654" y="1809"/>
                  </a:lnTo>
                  <a:lnTo>
                    <a:pt x="630" y="1813"/>
                  </a:lnTo>
                  <a:lnTo>
                    <a:pt x="630" y="1813"/>
                  </a:lnTo>
                  <a:close/>
                  <a:moveTo>
                    <a:pt x="718" y="1952"/>
                  </a:moveTo>
                  <a:lnTo>
                    <a:pt x="718" y="1952"/>
                  </a:lnTo>
                  <a:lnTo>
                    <a:pt x="719" y="1953"/>
                  </a:lnTo>
                  <a:lnTo>
                    <a:pt x="720" y="1953"/>
                  </a:lnTo>
                  <a:lnTo>
                    <a:pt x="721" y="1954"/>
                  </a:lnTo>
                  <a:lnTo>
                    <a:pt x="721" y="1952"/>
                  </a:lnTo>
                  <a:lnTo>
                    <a:pt x="721" y="1952"/>
                  </a:lnTo>
                  <a:lnTo>
                    <a:pt x="718" y="1943"/>
                  </a:lnTo>
                  <a:lnTo>
                    <a:pt x="716" y="1933"/>
                  </a:lnTo>
                  <a:lnTo>
                    <a:pt x="711" y="1923"/>
                  </a:lnTo>
                  <a:lnTo>
                    <a:pt x="706" y="1913"/>
                  </a:lnTo>
                  <a:lnTo>
                    <a:pt x="706" y="1913"/>
                  </a:lnTo>
                  <a:lnTo>
                    <a:pt x="701" y="1911"/>
                  </a:lnTo>
                  <a:lnTo>
                    <a:pt x="693" y="1911"/>
                  </a:lnTo>
                  <a:lnTo>
                    <a:pt x="687" y="1911"/>
                  </a:lnTo>
                  <a:lnTo>
                    <a:pt x="682" y="1911"/>
                  </a:lnTo>
                  <a:lnTo>
                    <a:pt x="682" y="1911"/>
                  </a:lnTo>
                  <a:lnTo>
                    <a:pt x="677" y="1917"/>
                  </a:lnTo>
                  <a:lnTo>
                    <a:pt x="674" y="1927"/>
                  </a:lnTo>
                  <a:lnTo>
                    <a:pt x="672" y="1938"/>
                  </a:lnTo>
                  <a:lnTo>
                    <a:pt x="671" y="1949"/>
                  </a:lnTo>
                  <a:lnTo>
                    <a:pt x="670" y="1962"/>
                  </a:lnTo>
                  <a:lnTo>
                    <a:pt x="670" y="1974"/>
                  </a:lnTo>
                  <a:lnTo>
                    <a:pt x="671" y="1998"/>
                  </a:lnTo>
                  <a:lnTo>
                    <a:pt x="671" y="1998"/>
                  </a:lnTo>
                  <a:lnTo>
                    <a:pt x="673" y="2006"/>
                  </a:lnTo>
                  <a:lnTo>
                    <a:pt x="675" y="2016"/>
                  </a:lnTo>
                  <a:lnTo>
                    <a:pt x="680" y="2033"/>
                  </a:lnTo>
                  <a:lnTo>
                    <a:pt x="687" y="2049"/>
                  </a:lnTo>
                  <a:lnTo>
                    <a:pt x="693" y="2063"/>
                  </a:lnTo>
                  <a:lnTo>
                    <a:pt x="693" y="2063"/>
                  </a:lnTo>
                  <a:lnTo>
                    <a:pt x="703" y="2064"/>
                  </a:lnTo>
                  <a:lnTo>
                    <a:pt x="711" y="2064"/>
                  </a:lnTo>
                  <a:lnTo>
                    <a:pt x="721" y="2062"/>
                  </a:lnTo>
                  <a:lnTo>
                    <a:pt x="729" y="2059"/>
                  </a:lnTo>
                  <a:lnTo>
                    <a:pt x="729" y="2059"/>
                  </a:lnTo>
                  <a:lnTo>
                    <a:pt x="731" y="2047"/>
                  </a:lnTo>
                  <a:lnTo>
                    <a:pt x="732" y="2033"/>
                  </a:lnTo>
                  <a:lnTo>
                    <a:pt x="731" y="2019"/>
                  </a:lnTo>
                  <a:lnTo>
                    <a:pt x="730" y="2005"/>
                  </a:lnTo>
                  <a:lnTo>
                    <a:pt x="727" y="1991"/>
                  </a:lnTo>
                  <a:lnTo>
                    <a:pt x="724" y="1977"/>
                  </a:lnTo>
                  <a:lnTo>
                    <a:pt x="718" y="1952"/>
                  </a:lnTo>
                  <a:lnTo>
                    <a:pt x="718" y="1952"/>
                  </a:lnTo>
                  <a:close/>
                  <a:moveTo>
                    <a:pt x="798" y="2098"/>
                  </a:moveTo>
                  <a:lnTo>
                    <a:pt x="798" y="2098"/>
                  </a:lnTo>
                  <a:lnTo>
                    <a:pt x="799" y="2088"/>
                  </a:lnTo>
                  <a:lnTo>
                    <a:pt x="799" y="2075"/>
                  </a:lnTo>
                  <a:lnTo>
                    <a:pt x="797" y="2046"/>
                  </a:lnTo>
                  <a:lnTo>
                    <a:pt x="795" y="2032"/>
                  </a:lnTo>
                  <a:lnTo>
                    <a:pt x="793" y="2019"/>
                  </a:lnTo>
                  <a:lnTo>
                    <a:pt x="791" y="2008"/>
                  </a:lnTo>
                  <a:lnTo>
                    <a:pt x="787" y="2001"/>
                  </a:lnTo>
                  <a:lnTo>
                    <a:pt x="787" y="2001"/>
                  </a:lnTo>
                  <a:lnTo>
                    <a:pt x="777" y="2005"/>
                  </a:lnTo>
                  <a:lnTo>
                    <a:pt x="767" y="2010"/>
                  </a:lnTo>
                  <a:lnTo>
                    <a:pt x="758" y="2015"/>
                  </a:lnTo>
                  <a:lnTo>
                    <a:pt x="750" y="2018"/>
                  </a:lnTo>
                  <a:lnTo>
                    <a:pt x="750" y="2018"/>
                  </a:lnTo>
                  <a:lnTo>
                    <a:pt x="751" y="2031"/>
                  </a:lnTo>
                  <a:lnTo>
                    <a:pt x="750" y="2045"/>
                  </a:lnTo>
                  <a:lnTo>
                    <a:pt x="749" y="2051"/>
                  </a:lnTo>
                  <a:lnTo>
                    <a:pt x="748" y="2058"/>
                  </a:lnTo>
                  <a:lnTo>
                    <a:pt x="746" y="2063"/>
                  </a:lnTo>
                  <a:lnTo>
                    <a:pt x="742" y="2069"/>
                  </a:lnTo>
                  <a:lnTo>
                    <a:pt x="738" y="2074"/>
                  </a:lnTo>
                  <a:lnTo>
                    <a:pt x="734" y="2078"/>
                  </a:lnTo>
                  <a:lnTo>
                    <a:pt x="729" y="2081"/>
                  </a:lnTo>
                  <a:lnTo>
                    <a:pt x="723" y="2084"/>
                  </a:lnTo>
                  <a:lnTo>
                    <a:pt x="716" y="2085"/>
                  </a:lnTo>
                  <a:lnTo>
                    <a:pt x="708" y="2086"/>
                  </a:lnTo>
                  <a:lnTo>
                    <a:pt x="700" y="2085"/>
                  </a:lnTo>
                  <a:lnTo>
                    <a:pt x="690" y="2083"/>
                  </a:lnTo>
                  <a:lnTo>
                    <a:pt x="690" y="2083"/>
                  </a:lnTo>
                  <a:lnTo>
                    <a:pt x="684" y="2078"/>
                  </a:lnTo>
                  <a:lnTo>
                    <a:pt x="679" y="2072"/>
                  </a:lnTo>
                  <a:lnTo>
                    <a:pt x="676" y="2064"/>
                  </a:lnTo>
                  <a:lnTo>
                    <a:pt x="673" y="2057"/>
                  </a:lnTo>
                  <a:lnTo>
                    <a:pt x="667" y="2039"/>
                  </a:lnTo>
                  <a:lnTo>
                    <a:pt x="661" y="2023"/>
                  </a:lnTo>
                  <a:lnTo>
                    <a:pt x="661" y="2023"/>
                  </a:lnTo>
                  <a:lnTo>
                    <a:pt x="660" y="2027"/>
                  </a:lnTo>
                  <a:lnTo>
                    <a:pt x="658" y="2030"/>
                  </a:lnTo>
                  <a:lnTo>
                    <a:pt x="655" y="2031"/>
                  </a:lnTo>
                  <a:lnTo>
                    <a:pt x="650" y="2032"/>
                  </a:lnTo>
                  <a:lnTo>
                    <a:pt x="643" y="2032"/>
                  </a:lnTo>
                  <a:lnTo>
                    <a:pt x="640" y="2032"/>
                  </a:lnTo>
                  <a:lnTo>
                    <a:pt x="638" y="2033"/>
                  </a:lnTo>
                  <a:lnTo>
                    <a:pt x="638" y="2033"/>
                  </a:lnTo>
                  <a:lnTo>
                    <a:pt x="642" y="2044"/>
                  </a:lnTo>
                  <a:lnTo>
                    <a:pt x="645" y="2057"/>
                  </a:lnTo>
                  <a:lnTo>
                    <a:pt x="647" y="2069"/>
                  </a:lnTo>
                  <a:lnTo>
                    <a:pt x="649" y="2084"/>
                  </a:lnTo>
                  <a:lnTo>
                    <a:pt x="652" y="2112"/>
                  </a:lnTo>
                  <a:lnTo>
                    <a:pt x="655" y="2126"/>
                  </a:lnTo>
                  <a:lnTo>
                    <a:pt x="658" y="2138"/>
                  </a:lnTo>
                  <a:lnTo>
                    <a:pt x="658" y="2138"/>
                  </a:lnTo>
                  <a:lnTo>
                    <a:pt x="679" y="2151"/>
                  </a:lnTo>
                  <a:lnTo>
                    <a:pt x="700" y="2165"/>
                  </a:lnTo>
                  <a:lnTo>
                    <a:pt x="721" y="2179"/>
                  </a:lnTo>
                  <a:lnTo>
                    <a:pt x="733" y="2185"/>
                  </a:lnTo>
                  <a:lnTo>
                    <a:pt x="745" y="2190"/>
                  </a:lnTo>
                  <a:lnTo>
                    <a:pt x="745" y="2190"/>
                  </a:lnTo>
                  <a:lnTo>
                    <a:pt x="755" y="2185"/>
                  </a:lnTo>
                  <a:lnTo>
                    <a:pt x="765" y="2178"/>
                  </a:lnTo>
                  <a:lnTo>
                    <a:pt x="773" y="2168"/>
                  </a:lnTo>
                  <a:lnTo>
                    <a:pt x="781" y="2156"/>
                  </a:lnTo>
                  <a:lnTo>
                    <a:pt x="787" y="2144"/>
                  </a:lnTo>
                  <a:lnTo>
                    <a:pt x="793" y="2130"/>
                  </a:lnTo>
                  <a:lnTo>
                    <a:pt x="796" y="2114"/>
                  </a:lnTo>
                  <a:lnTo>
                    <a:pt x="798" y="2098"/>
                  </a:lnTo>
                  <a:lnTo>
                    <a:pt x="798" y="2098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254">
              <a:extLst>
                <a:ext uri="{FF2B5EF4-FFF2-40B4-BE49-F238E27FC236}">
                  <a16:creationId xmlns:a16="http://schemas.microsoft.com/office/drawing/2014/main" id="{73EC6BE9-11D8-44FD-940F-E30F54D6CC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5201" y="3317875"/>
              <a:ext cx="190500" cy="322263"/>
            </a:xfrm>
            <a:custGeom>
              <a:avLst/>
              <a:gdLst/>
              <a:ahLst/>
              <a:cxnLst>
                <a:cxn ang="0">
                  <a:pos x="8" y="233"/>
                </a:cxn>
                <a:cxn ang="0">
                  <a:pos x="2" y="148"/>
                </a:cxn>
                <a:cxn ang="0">
                  <a:pos x="24" y="51"/>
                </a:cxn>
                <a:cxn ang="0">
                  <a:pos x="68" y="20"/>
                </a:cxn>
                <a:cxn ang="0">
                  <a:pos x="180" y="1"/>
                </a:cxn>
                <a:cxn ang="0">
                  <a:pos x="192" y="5"/>
                </a:cxn>
                <a:cxn ang="0">
                  <a:pos x="235" y="16"/>
                </a:cxn>
                <a:cxn ang="0">
                  <a:pos x="258" y="136"/>
                </a:cxn>
                <a:cxn ang="0">
                  <a:pos x="327" y="405"/>
                </a:cxn>
                <a:cxn ang="0">
                  <a:pos x="355" y="486"/>
                </a:cxn>
                <a:cxn ang="0">
                  <a:pos x="351" y="558"/>
                </a:cxn>
                <a:cxn ang="0">
                  <a:pos x="282" y="599"/>
                </a:cxn>
                <a:cxn ang="0">
                  <a:pos x="219" y="606"/>
                </a:cxn>
                <a:cxn ang="0">
                  <a:pos x="180" y="610"/>
                </a:cxn>
                <a:cxn ang="0">
                  <a:pos x="135" y="566"/>
                </a:cxn>
                <a:cxn ang="0">
                  <a:pos x="71" y="438"/>
                </a:cxn>
                <a:cxn ang="0">
                  <a:pos x="32" y="232"/>
                </a:cxn>
                <a:cxn ang="0">
                  <a:pos x="15" y="157"/>
                </a:cxn>
                <a:cxn ang="0">
                  <a:pos x="66" y="209"/>
                </a:cxn>
                <a:cxn ang="0">
                  <a:pos x="184" y="146"/>
                </a:cxn>
                <a:cxn ang="0">
                  <a:pos x="133" y="26"/>
                </a:cxn>
                <a:cxn ang="0">
                  <a:pos x="38" y="56"/>
                </a:cxn>
                <a:cxn ang="0">
                  <a:pos x="307" y="396"/>
                </a:cxn>
                <a:cxn ang="0">
                  <a:pos x="263" y="220"/>
                </a:cxn>
                <a:cxn ang="0">
                  <a:pos x="229" y="68"/>
                </a:cxn>
                <a:cxn ang="0">
                  <a:pos x="203" y="28"/>
                </a:cxn>
                <a:cxn ang="0">
                  <a:pos x="192" y="30"/>
                </a:cxn>
                <a:cxn ang="0">
                  <a:pos x="190" y="46"/>
                </a:cxn>
                <a:cxn ang="0">
                  <a:pos x="201" y="151"/>
                </a:cxn>
                <a:cxn ang="0">
                  <a:pos x="217" y="245"/>
                </a:cxn>
                <a:cxn ang="0">
                  <a:pos x="284" y="458"/>
                </a:cxn>
                <a:cxn ang="0">
                  <a:pos x="311" y="571"/>
                </a:cxn>
                <a:cxn ang="0">
                  <a:pos x="312" y="526"/>
                </a:cxn>
                <a:cxn ang="0">
                  <a:pos x="297" y="471"/>
                </a:cxn>
                <a:cxn ang="0">
                  <a:pos x="328" y="545"/>
                </a:cxn>
                <a:cxn ang="0">
                  <a:pos x="341" y="519"/>
                </a:cxn>
                <a:cxn ang="0">
                  <a:pos x="158" y="298"/>
                </a:cxn>
                <a:cxn ang="0">
                  <a:pos x="116" y="315"/>
                </a:cxn>
                <a:cxn ang="0">
                  <a:pos x="76" y="262"/>
                </a:cxn>
                <a:cxn ang="0">
                  <a:pos x="45" y="230"/>
                </a:cxn>
                <a:cxn ang="0">
                  <a:pos x="81" y="419"/>
                </a:cxn>
                <a:cxn ang="0">
                  <a:pos x="148" y="555"/>
                </a:cxn>
                <a:cxn ang="0">
                  <a:pos x="190" y="589"/>
                </a:cxn>
                <a:cxn ang="0">
                  <a:pos x="278" y="583"/>
                </a:cxn>
                <a:cxn ang="0">
                  <a:pos x="285" y="527"/>
                </a:cxn>
                <a:cxn ang="0">
                  <a:pos x="245" y="407"/>
                </a:cxn>
                <a:cxn ang="0">
                  <a:pos x="195" y="222"/>
                </a:cxn>
                <a:cxn ang="0">
                  <a:pos x="154" y="214"/>
                </a:cxn>
                <a:cxn ang="0">
                  <a:pos x="87" y="251"/>
                </a:cxn>
                <a:cxn ang="0">
                  <a:pos x="135" y="250"/>
                </a:cxn>
                <a:cxn ang="0">
                  <a:pos x="123" y="222"/>
                </a:cxn>
                <a:cxn ang="0">
                  <a:pos x="92" y="272"/>
                </a:cxn>
                <a:cxn ang="0">
                  <a:pos x="108" y="302"/>
                </a:cxn>
                <a:cxn ang="0">
                  <a:pos x="141" y="278"/>
                </a:cxn>
                <a:cxn ang="0">
                  <a:pos x="92" y="272"/>
                </a:cxn>
              </a:cxnLst>
              <a:rect l="0" t="0" r="r" b="b"/>
              <a:pathLst>
                <a:path w="361" h="611">
                  <a:moveTo>
                    <a:pt x="32" y="232"/>
                  </a:moveTo>
                  <a:lnTo>
                    <a:pt x="32" y="232"/>
                  </a:lnTo>
                  <a:lnTo>
                    <a:pt x="28" y="231"/>
                  </a:lnTo>
                  <a:lnTo>
                    <a:pt x="25" y="230"/>
                  </a:lnTo>
                  <a:lnTo>
                    <a:pt x="18" y="232"/>
                  </a:lnTo>
                  <a:lnTo>
                    <a:pt x="12" y="233"/>
                  </a:lnTo>
                  <a:lnTo>
                    <a:pt x="8" y="233"/>
                  </a:lnTo>
                  <a:lnTo>
                    <a:pt x="4" y="232"/>
                  </a:lnTo>
                  <a:lnTo>
                    <a:pt x="4" y="232"/>
                  </a:lnTo>
                  <a:lnTo>
                    <a:pt x="2" y="224"/>
                  </a:lnTo>
                  <a:lnTo>
                    <a:pt x="1" y="214"/>
                  </a:lnTo>
                  <a:lnTo>
                    <a:pt x="0" y="194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4" y="124"/>
                  </a:lnTo>
                  <a:lnTo>
                    <a:pt x="6" y="103"/>
                  </a:lnTo>
                  <a:lnTo>
                    <a:pt x="10" y="84"/>
                  </a:lnTo>
                  <a:lnTo>
                    <a:pt x="12" y="75"/>
                  </a:lnTo>
                  <a:lnTo>
                    <a:pt x="15" y="66"/>
                  </a:lnTo>
                  <a:lnTo>
                    <a:pt x="20" y="59"/>
                  </a:lnTo>
                  <a:lnTo>
                    <a:pt x="24" y="51"/>
                  </a:lnTo>
                  <a:lnTo>
                    <a:pt x="29" y="45"/>
                  </a:lnTo>
                  <a:lnTo>
                    <a:pt x="35" y="39"/>
                  </a:lnTo>
                  <a:lnTo>
                    <a:pt x="42" y="33"/>
                  </a:lnTo>
                  <a:lnTo>
                    <a:pt x="50" y="28"/>
                  </a:lnTo>
                  <a:lnTo>
                    <a:pt x="58" y="24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81" y="16"/>
                  </a:lnTo>
                  <a:lnTo>
                    <a:pt x="95" y="14"/>
                  </a:lnTo>
                  <a:lnTo>
                    <a:pt x="122" y="10"/>
                  </a:lnTo>
                  <a:lnTo>
                    <a:pt x="152" y="6"/>
                  </a:lnTo>
                  <a:lnTo>
                    <a:pt x="166" y="4"/>
                  </a:lnTo>
                  <a:lnTo>
                    <a:pt x="180" y="1"/>
                  </a:lnTo>
                  <a:lnTo>
                    <a:pt x="180" y="1"/>
                  </a:lnTo>
                  <a:lnTo>
                    <a:pt x="182" y="1"/>
                  </a:lnTo>
                  <a:lnTo>
                    <a:pt x="183" y="1"/>
                  </a:lnTo>
                  <a:lnTo>
                    <a:pt x="187" y="2"/>
                  </a:lnTo>
                  <a:lnTo>
                    <a:pt x="189" y="4"/>
                  </a:lnTo>
                  <a:lnTo>
                    <a:pt x="190" y="5"/>
                  </a:lnTo>
                  <a:lnTo>
                    <a:pt x="192" y="5"/>
                  </a:lnTo>
                  <a:lnTo>
                    <a:pt x="192" y="5"/>
                  </a:lnTo>
                  <a:lnTo>
                    <a:pt x="199" y="2"/>
                  </a:lnTo>
                  <a:lnTo>
                    <a:pt x="206" y="0"/>
                  </a:lnTo>
                  <a:lnTo>
                    <a:pt x="211" y="0"/>
                  </a:lnTo>
                  <a:lnTo>
                    <a:pt x="217" y="1"/>
                  </a:lnTo>
                  <a:lnTo>
                    <a:pt x="222" y="4"/>
                  </a:lnTo>
                  <a:lnTo>
                    <a:pt x="226" y="8"/>
                  </a:lnTo>
                  <a:lnTo>
                    <a:pt x="235" y="16"/>
                  </a:lnTo>
                  <a:lnTo>
                    <a:pt x="235" y="16"/>
                  </a:lnTo>
                  <a:lnTo>
                    <a:pt x="236" y="34"/>
                  </a:lnTo>
                  <a:lnTo>
                    <a:pt x="238" y="51"/>
                  </a:lnTo>
                  <a:lnTo>
                    <a:pt x="242" y="70"/>
                  </a:lnTo>
                  <a:lnTo>
                    <a:pt x="247" y="87"/>
                  </a:lnTo>
                  <a:lnTo>
                    <a:pt x="255" y="120"/>
                  </a:lnTo>
                  <a:lnTo>
                    <a:pt x="258" y="136"/>
                  </a:lnTo>
                  <a:lnTo>
                    <a:pt x="262" y="152"/>
                  </a:lnTo>
                  <a:lnTo>
                    <a:pt x="262" y="152"/>
                  </a:lnTo>
                  <a:lnTo>
                    <a:pt x="268" y="183"/>
                  </a:lnTo>
                  <a:lnTo>
                    <a:pt x="274" y="215"/>
                  </a:lnTo>
                  <a:lnTo>
                    <a:pt x="290" y="277"/>
                  </a:lnTo>
                  <a:lnTo>
                    <a:pt x="309" y="342"/>
                  </a:lnTo>
                  <a:lnTo>
                    <a:pt x="327" y="405"/>
                  </a:lnTo>
                  <a:lnTo>
                    <a:pt x="327" y="405"/>
                  </a:lnTo>
                  <a:lnTo>
                    <a:pt x="334" y="426"/>
                  </a:lnTo>
                  <a:lnTo>
                    <a:pt x="342" y="447"/>
                  </a:lnTo>
                  <a:lnTo>
                    <a:pt x="349" y="466"/>
                  </a:lnTo>
                  <a:lnTo>
                    <a:pt x="353" y="475"/>
                  </a:lnTo>
                  <a:lnTo>
                    <a:pt x="355" y="486"/>
                  </a:lnTo>
                  <a:lnTo>
                    <a:pt x="355" y="486"/>
                  </a:lnTo>
                  <a:lnTo>
                    <a:pt x="358" y="508"/>
                  </a:lnTo>
                  <a:lnTo>
                    <a:pt x="361" y="529"/>
                  </a:lnTo>
                  <a:lnTo>
                    <a:pt x="361" y="529"/>
                  </a:lnTo>
                  <a:lnTo>
                    <a:pt x="360" y="538"/>
                  </a:lnTo>
                  <a:lnTo>
                    <a:pt x="358" y="545"/>
                  </a:lnTo>
                  <a:lnTo>
                    <a:pt x="355" y="551"/>
                  </a:lnTo>
                  <a:lnTo>
                    <a:pt x="351" y="558"/>
                  </a:lnTo>
                  <a:lnTo>
                    <a:pt x="342" y="571"/>
                  </a:lnTo>
                  <a:lnTo>
                    <a:pt x="332" y="584"/>
                  </a:lnTo>
                  <a:lnTo>
                    <a:pt x="332" y="584"/>
                  </a:lnTo>
                  <a:lnTo>
                    <a:pt x="320" y="589"/>
                  </a:lnTo>
                  <a:lnTo>
                    <a:pt x="308" y="592"/>
                  </a:lnTo>
                  <a:lnTo>
                    <a:pt x="282" y="599"/>
                  </a:lnTo>
                  <a:lnTo>
                    <a:pt x="282" y="599"/>
                  </a:lnTo>
                  <a:lnTo>
                    <a:pt x="257" y="605"/>
                  </a:lnTo>
                  <a:lnTo>
                    <a:pt x="244" y="608"/>
                  </a:lnTo>
                  <a:lnTo>
                    <a:pt x="233" y="609"/>
                  </a:lnTo>
                  <a:lnTo>
                    <a:pt x="233" y="609"/>
                  </a:lnTo>
                  <a:lnTo>
                    <a:pt x="228" y="609"/>
                  </a:lnTo>
                  <a:lnTo>
                    <a:pt x="224" y="608"/>
                  </a:lnTo>
                  <a:lnTo>
                    <a:pt x="219" y="606"/>
                  </a:lnTo>
                  <a:lnTo>
                    <a:pt x="214" y="606"/>
                  </a:lnTo>
                  <a:lnTo>
                    <a:pt x="214" y="606"/>
                  </a:lnTo>
                  <a:lnTo>
                    <a:pt x="205" y="608"/>
                  </a:lnTo>
                  <a:lnTo>
                    <a:pt x="196" y="610"/>
                  </a:lnTo>
                  <a:lnTo>
                    <a:pt x="191" y="611"/>
                  </a:lnTo>
                  <a:lnTo>
                    <a:pt x="186" y="611"/>
                  </a:lnTo>
                  <a:lnTo>
                    <a:pt x="180" y="610"/>
                  </a:lnTo>
                  <a:lnTo>
                    <a:pt x="175" y="608"/>
                  </a:lnTo>
                  <a:lnTo>
                    <a:pt x="175" y="608"/>
                  </a:lnTo>
                  <a:lnTo>
                    <a:pt x="165" y="601"/>
                  </a:lnTo>
                  <a:lnTo>
                    <a:pt x="154" y="591"/>
                  </a:lnTo>
                  <a:lnTo>
                    <a:pt x="154" y="591"/>
                  </a:lnTo>
                  <a:lnTo>
                    <a:pt x="144" y="579"/>
                  </a:lnTo>
                  <a:lnTo>
                    <a:pt x="135" y="566"/>
                  </a:lnTo>
                  <a:lnTo>
                    <a:pt x="117" y="536"/>
                  </a:lnTo>
                  <a:lnTo>
                    <a:pt x="117" y="536"/>
                  </a:lnTo>
                  <a:lnTo>
                    <a:pt x="105" y="518"/>
                  </a:lnTo>
                  <a:lnTo>
                    <a:pt x="96" y="502"/>
                  </a:lnTo>
                  <a:lnTo>
                    <a:pt x="96" y="502"/>
                  </a:lnTo>
                  <a:lnTo>
                    <a:pt x="83" y="471"/>
                  </a:lnTo>
                  <a:lnTo>
                    <a:pt x="71" y="438"/>
                  </a:lnTo>
                  <a:lnTo>
                    <a:pt x="61" y="405"/>
                  </a:lnTo>
                  <a:lnTo>
                    <a:pt x="53" y="371"/>
                  </a:lnTo>
                  <a:lnTo>
                    <a:pt x="46" y="336"/>
                  </a:lnTo>
                  <a:lnTo>
                    <a:pt x="41" y="302"/>
                  </a:lnTo>
                  <a:lnTo>
                    <a:pt x="36" y="268"/>
                  </a:lnTo>
                  <a:lnTo>
                    <a:pt x="32" y="232"/>
                  </a:lnTo>
                  <a:lnTo>
                    <a:pt x="32" y="232"/>
                  </a:lnTo>
                  <a:close/>
                  <a:moveTo>
                    <a:pt x="38" y="56"/>
                  </a:moveTo>
                  <a:lnTo>
                    <a:pt x="38" y="56"/>
                  </a:lnTo>
                  <a:lnTo>
                    <a:pt x="30" y="74"/>
                  </a:lnTo>
                  <a:lnTo>
                    <a:pt x="25" y="94"/>
                  </a:lnTo>
                  <a:lnTo>
                    <a:pt x="20" y="115"/>
                  </a:lnTo>
                  <a:lnTo>
                    <a:pt x="16" y="136"/>
                  </a:lnTo>
                  <a:lnTo>
                    <a:pt x="15" y="157"/>
                  </a:lnTo>
                  <a:lnTo>
                    <a:pt x="15" y="177"/>
                  </a:lnTo>
                  <a:lnTo>
                    <a:pt x="16" y="195"/>
                  </a:lnTo>
                  <a:lnTo>
                    <a:pt x="18" y="204"/>
                  </a:lnTo>
                  <a:lnTo>
                    <a:pt x="21" y="212"/>
                  </a:lnTo>
                  <a:lnTo>
                    <a:pt x="21" y="212"/>
                  </a:lnTo>
                  <a:lnTo>
                    <a:pt x="43" y="211"/>
                  </a:lnTo>
                  <a:lnTo>
                    <a:pt x="66" y="209"/>
                  </a:lnTo>
                  <a:lnTo>
                    <a:pt x="88" y="206"/>
                  </a:lnTo>
                  <a:lnTo>
                    <a:pt x="111" y="201"/>
                  </a:lnTo>
                  <a:lnTo>
                    <a:pt x="152" y="193"/>
                  </a:lnTo>
                  <a:lnTo>
                    <a:pt x="190" y="185"/>
                  </a:lnTo>
                  <a:lnTo>
                    <a:pt x="190" y="185"/>
                  </a:lnTo>
                  <a:lnTo>
                    <a:pt x="187" y="166"/>
                  </a:lnTo>
                  <a:lnTo>
                    <a:pt x="184" y="146"/>
                  </a:lnTo>
                  <a:lnTo>
                    <a:pt x="180" y="103"/>
                  </a:lnTo>
                  <a:lnTo>
                    <a:pt x="177" y="61"/>
                  </a:lnTo>
                  <a:lnTo>
                    <a:pt x="174" y="42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1" y="25"/>
                  </a:lnTo>
                  <a:lnTo>
                    <a:pt x="133" y="26"/>
                  </a:lnTo>
                  <a:lnTo>
                    <a:pt x="116" y="28"/>
                  </a:lnTo>
                  <a:lnTo>
                    <a:pt x="99" y="32"/>
                  </a:lnTo>
                  <a:lnTo>
                    <a:pt x="83" y="36"/>
                  </a:lnTo>
                  <a:lnTo>
                    <a:pt x="68" y="42"/>
                  </a:lnTo>
                  <a:lnTo>
                    <a:pt x="53" y="48"/>
                  </a:lnTo>
                  <a:lnTo>
                    <a:pt x="38" y="56"/>
                  </a:lnTo>
                  <a:lnTo>
                    <a:pt x="38" y="56"/>
                  </a:lnTo>
                  <a:close/>
                  <a:moveTo>
                    <a:pt x="340" y="507"/>
                  </a:moveTo>
                  <a:lnTo>
                    <a:pt x="340" y="507"/>
                  </a:lnTo>
                  <a:lnTo>
                    <a:pt x="338" y="492"/>
                  </a:lnTo>
                  <a:lnTo>
                    <a:pt x="334" y="478"/>
                  </a:lnTo>
                  <a:lnTo>
                    <a:pt x="325" y="450"/>
                  </a:lnTo>
                  <a:lnTo>
                    <a:pt x="315" y="423"/>
                  </a:lnTo>
                  <a:lnTo>
                    <a:pt x="307" y="396"/>
                  </a:lnTo>
                  <a:lnTo>
                    <a:pt x="307" y="396"/>
                  </a:lnTo>
                  <a:lnTo>
                    <a:pt x="294" y="354"/>
                  </a:lnTo>
                  <a:lnTo>
                    <a:pt x="282" y="313"/>
                  </a:lnTo>
                  <a:lnTo>
                    <a:pt x="277" y="290"/>
                  </a:lnTo>
                  <a:lnTo>
                    <a:pt x="271" y="268"/>
                  </a:lnTo>
                  <a:lnTo>
                    <a:pt x="267" y="244"/>
                  </a:lnTo>
                  <a:lnTo>
                    <a:pt x="263" y="220"/>
                  </a:lnTo>
                  <a:lnTo>
                    <a:pt x="263" y="220"/>
                  </a:lnTo>
                  <a:lnTo>
                    <a:pt x="259" y="209"/>
                  </a:lnTo>
                  <a:lnTo>
                    <a:pt x="256" y="197"/>
                  </a:lnTo>
                  <a:lnTo>
                    <a:pt x="251" y="172"/>
                  </a:lnTo>
                  <a:lnTo>
                    <a:pt x="241" y="119"/>
                  </a:lnTo>
                  <a:lnTo>
                    <a:pt x="236" y="92"/>
                  </a:lnTo>
                  <a:lnTo>
                    <a:pt x="229" y="68"/>
                  </a:lnTo>
                  <a:lnTo>
                    <a:pt x="225" y="57"/>
                  </a:lnTo>
                  <a:lnTo>
                    <a:pt x="221" y="46"/>
                  </a:lnTo>
                  <a:lnTo>
                    <a:pt x="217" y="36"/>
                  </a:lnTo>
                  <a:lnTo>
                    <a:pt x="210" y="28"/>
                  </a:lnTo>
                  <a:lnTo>
                    <a:pt x="210" y="28"/>
                  </a:lnTo>
                  <a:lnTo>
                    <a:pt x="206" y="29"/>
                  </a:lnTo>
                  <a:lnTo>
                    <a:pt x="203" y="28"/>
                  </a:lnTo>
                  <a:lnTo>
                    <a:pt x="201" y="27"/>
                  </a:lnTo>
                  <a:lnTo>
                    <a:pt x="197" y="26"/>
                  </a:lnTo>
                  <a:lnTo>
                    <a:pt x="197" y="26"/>
                  </a:lnTo>
                  <a:lnTo>
                    <a:pt x="197" y="28"/>
                  </a:lnTo>
                  <a:lnTo>
                    <a:pt x="196" y="29"/>
                  </a:lnTo>
                  <a:lnTo>
                    <a:pt x="194" y="30"/>
                  </a:lnTo>
                  <a:lnTo>
                    <a:pt x="192" y="30"/>
                  </a:lnTo>
                  <a:lnTo>
                    <a:pt x="192" y="30"/>
                  </a:lnTo>
                  <a:lnTo>
                    <a:pt x="193" y="32"/>
                  </a:lnTo>
                  <a:lnTo>
                    <a:pt x="194" y="34"/>
                  </a:lnTo>
                  <a:lnTo>
                    <a:pt x="193" y="38"/>
                  </a:lnTo>
                  <a:lnTo>
                    <a:pt x="191" y="42"/>
                  </a:lnTo>
                  <a:lnTo>
                    <a:pt x="190" y="46"/>
                  </a:lnTo>
                  <a:lnTo>
                    <a:pt x="190" y="46"/>
                  </a:lnTo>
                  <a:lnTo>
                    <a:pt x="190" y="57"/>
                  </a:lnTo>
                  <a:lnTo>
                    <a:pt x="191" y="68"/>
                  </a:lnTo>
                  <a:lnTo>
                    <a:pt x="193" y="88"/>
                  </a:lnTo>
                  <a:lnTo>
                    <a:pt x="196" y="109"/>
                  </a:lnTo>
                  <a:lnTo>
                    <a:pt x="199" y="131"/>
                  </a:lnTo>
                  <a:lnTo>
                    <a:pt x="199" y="131"/>
                  </a:lnTo>
                  <a:lnTo>
                    <a:pt x="201" y="151"/>
                  </a:lnTo>
                  <a:lnTo>
                    <a:pt x="203" y="175"/>
                  </a:lnTo>
                  <a:lnTo>
                    <a:pt x="205" y="187"/>
                  </a:lnTo>
                  <a:lnTo>
                    <a:pt x="207" y="199"/>
                  </a:lnTo>
                  <a:lnTo>
                    <a:pt x="210" y="211"/>
                  </a:lnTo>
                  <a:lnTo>
                    <a:pt x="214" y="223"/>
                  </a:lnTo>
                  <a:lnTo>
                    <a:pt x="214" y="223"/>
                  </a:lnTo>
                  <a:lnTo>
                    <a:pt x="217" y="245"/>
                  </a:lnTo>
                  <a:lnTo>
                    <a:pt x="221" y="267"/>
                  </a:lnTo>
                  <a:lnTo>
                    <a:pt x="226" y="288"/>
                  </a:lnTo>
                  <a:lnTo>
                    <a:pt x="232" y="310"/>
                  </a:lnTo>
                  <a:lnTo>
                    <a:pt x="245" y="351"/>
                  </a:lnTo>
                  <a:lnTo>
                    <a:pt x="262" y="394"/>
                  </a:lnTo>
                  <a:lnTo>
                    <a:pt x="277" y="437"/>
                  </a:lnTo>
                  <a:lnTo>
                    <a:pt x="284" y="458"/>
                  </a:lnTo>
                  <a:lnTo>
                    <a:pt x="290" y="481"/>
                  </a:lnTo>
                  <a:lnTo>
                    <a:pt x="296" y="503"/>
                  </a:lnTo>
                  <a:lnTo>
                    <a:pt x="301" y="526"/>
                  </a:lnTo>
                  <a:lnTo>
                    <a:pt x="304" y="549"/>
                  </a:lnTo>
                  <a:lnTo>
                    <a:pt x="307" y="574"/>
                  </a:lnTo>
                  <a:lnTo>
                    <a:pt x="307" y="574"/>
                  </a:lnTo>
                  <a:lnTo>
                    <a:pt x="311" y="571"/>
                  </a:lnTo>
                  <a:lnTo>
                    <a:pt x="315" y="566"/>
                  </a:lnTo>
                  <a:lnTo>
                    <a:pt x="316" y="561"/>
                  </a:lnTo>
                  <a:lnTo>
                    <a:pt x="317" y="555"/>
                  </a:lnTo>
                  <a:lnTo>
                    <a:pt x="316" y="547"/>
                  </a:lnTo>
                  <a:lnTo>
                    <a:pt x="315" y="540"/>
                  </a:lnTo>
                  <a:lnTo>
                    <a:pt x="312" y="526"/>
                  </a:lnTo>
                  <a:lnTo>
                    <a:pt x="312" y="526"/>
                  </a:lnTo>
                  <a:lnTo>
                    <a:pt x="310" y="518"/>
                  </a:lnTo>
                  <a:lnTo>
                    <a:pt x="307" y="512"/>
                  </a:lnTo>
                  <a:lnTo>
                    <a:pt x="300" y="498"/>
                  </a:lnTo>
                  <a:lnTo>
                    <a:pt x="297" y="490"/>
                  </a:lnTo>
                  <a:lnTo>
                    <a:pt x="296" y="484"/>
                  </a:lnTo>
                  <a:lnTo>
                    <a:pt x="295" y="478"/>
                  </a:lnTo>
                  <a:lnTo>
                    <a:pt x="297" y="471"/>
                  </a:lnTo>
                  <a:lnTo>
                    <a:pt x="297" y="471"/>
                  </a:lnTo>
                  <a:lnTo>
                    <a:pt x="303" y="480"/>
                  </a:lnTo>
                  <a:lnTo>
                    <a:pt x="309" y="489"/>
                  </a:lnTo>
                  <a:lnTo>
                    <a:pt x="313" y="500"/>
                  </a:lnTo>
                  <a:lnTo>
                    <a:pt x="316" y="511"/>
                  </a:lnTo>
                  <a:lnTo>
                    <a:pt x="324" y="534"/>
                  </a:lnTo>
                  <a:lnTo>
                    <a:pt x="328" y="545"/>
                  </a:lnTo>
                  <a:lnTo>
                    <a:pt x="332" y="556"/>
                  </a:lnTo>
                  <a:lnTo>
                    <a:pt x="332" y="556"/>
                  </a:lnTo>
                  <a:lnTo>
                    <a:pt x="335" y="550"/>
                  </a:lnTo>
                  <a:lnTo>
                    <a:pt x="339" y="545"/>
                  </a:lnTo>
                  <a:lnTo>
                    <a:pt x="340" y="539"/>
                  </a:lnTo>
                  <a:lnTo>
                    <a:pt x="341" y="532"/>
                  </a:lnTo>
                  <a:lnTo>
                    <a:pt x="341" y="519"/>
                  </a:lnTo>
                  <a:lnTo>
                    <a:pt x="340" y="507"/>
                  </a:lnTo>
                  <a:lnTo>
                    <a:pt x="340" y="507"/>
                  </a:lnTo>
                  <a:close/>
                  <a:moveTo>
                    <a:pt x="141" y="220"/>
                  </a:moveTo>
                  <a:lnTo>
                    <a:pt x="141" y="220"/>
                  </a:lnTo>
                  <a:lnTo>
                    <a:pt x="150" y="257"/>
                  </a:lnTo>
                  <a:lnTo>
                    <a:pt x="154" y="275"/>
                  </a:lnTo>
                  <a:lnTo>
                    <a:pt x="158" y="298"/>
                  </a:lnTo>
                  <a:lnTo>
                    <a:pt x="158" y="298"/>
                  </a:lnTo>
                  <a:lnTo>
                    <a:pt x="152" y="303"/>
                  </a:lnTo>
                  <a:lnTo>
                    <a:pt x="146" y="307"/>
                  </a:lnTo>
                  <a:lnTo>
                    <a:pt x="139" y="311"/>
                  </a:lnTo>
                  <a:lnTo>
                    <a:pt x="132" y="313"/>
                  </a:lnTo>
                  <a:lnTo>
                    <a:pt x="124" y="314"/>
                  </a:lnTo>
                  <a:lnTo>
                    <a:pt x="116" y="315"/>
                  </a:lnTo>
                  <a:lnTo>
                    <a:pt x="96" y="315"/>
                  </a:lnTo>
                  <a:lnTo>
                    <a:pt x="96" y="315"/>
                  </a:lnTo>
                  <a:lnTo>
                    <a:pt x="90" y="304"/>
                  </a:lnTo>
                  <a:lnTo>
                    <a:pt x="86" y="295"/>
                  </a:lnTo>
                  <a:lnTo>
                    <a:pt x="82" y="284"/>
                  </a:lnTo>
                  <a:lnTo>
                    <a:pt x="78" y="274"/>
                  </a:lnTo>
                  <a:lnTo>
                    <a:pt x="76" y="262"/>
                  </a:lnTo>
                  <a:lnTo>
                    <a:pt x="75" y="252"/>
                  </a:lnTo>
                  <a:lnTo>
                    <a:pt x="73" y="225"/>
                  </a:lnTo>
                  <a:lnTo>
                    <a:pt x="73" y="225"/>
                  </a:lnTo>
                  <a:lnTo>
                    <a:pt x="67" y="225"/>
                  </a:lnTo>
                  <a:lnTo>
                    <a:pt x="60" y="226"/>
                  </a:lnTo>
                  <a:lnTo>
                    <a:pt x="45" y="230"/>
                  </a:lnTo>
                  <a:lnTo>
                    <a:pt x="45" y="230"/>
                  </a:lnTo>
                  <a:lnTo>
                    <a:pt x="51" y="278"/>
                  </a:lnTo>
                  <a:lnTo>
                    <a:pt x="54" y="303"/>
                  </a:lnTo>
                  <a:lnTo>
                    <a:pt x="58" y="327"/>
                  </a:lnTo>
                  <a:lnTo>
                    <a:pt x="62" y="350"/>
                  </a:lnTo>
                  <a:lnTo>
                    <a:pt x="68" y="374"/>
                  </a:lnTo>
                  <a:lnTo>
                    <a:pt x="74" y="396"/>
                  </a:lnTo>
                  <a:lnTo>
                    <a:pt x="81" y="419"/>
                  </a:lnTo>
                  <a:lnTo>
                    <a:pt x="88" y="440"/>
                  </a:lnTo>
                  <a:lnTo>
                    <a:pt x="96" y="462"/>
                  </a:lnTo>
                  <a:lnTo>
                    <a:pt x="105" y="482"/>
                  </a:lnTo>
                  <a:lnTo>
                    <a:pt x="115" y="501"/>
                  </a:lnTo>
                  <a:lnTo>
                    <a:pt x="124" y="519"/>
                  </a:lnTo>
                  <a:lnTo>
                    <a:pt x="136" y="538"/>
                  </a:lnTo>
                  <a:lnTo>
                    <a:pt x="148" y="555"/>
                  </a:lnTo>
                  <a:lnTo>
                    <a:pt x="162" y="571"/>
                  </a:lnTo>
                  <a:lnTo>
                    <a:pt x="162" y="571"/>
                  </a:lnTo>
                  <a:lnTo>
                    <a:pt x="167" y="576"/>
                  </a:lnTo>
                  <a:lnTo>
                    <a:pt x="173" y="580"/>
                  </a:lnTo>
                  <a:lnTo>
                    <a:pt x="178" y="584"/>
                  </a:lnTo>
                  <a:lnTo>
                    <a:pt x="183" y="587"/>
                  </a:lnTo>
                  <a:lnTo>
                    <a:pt x="190" y="589"/>
                  </a:lnTo>
                  <a:lnTo>
                    <a:pt x="195" y="590"/>
                  </a:lnTo>
                  <a:lnTo>
                    <a:pt x="207" y="591"/>
                  </a:lnTo>
                  <a:lnTo>
                    <a:pt x="220" y="591"/>
                  </a:lnTo>
                  <a:lnTo>
                    <a:pt x="234" y="589"/>
                  </a:lnTo>
                  <a:lnTo>
                    <a:pt x="263" y="584"/>
                  </a:lnTo>
                  <a:lnTo>
                    <a:pt x="263" y="584"/>
                  </a:lnTo>
                  <a:lnTo>
                    <a:pt x="278" y="583"/>
                  </a:lnTo>
                  <a:lnTo>
                    <a:pt x="284" y="580"/>
                  </a:lnTo>
                  <a:lnTo>
                    <a:pt x="286" y="578"/>
                  </a:lnTo>
                  <a:lnTo>
                    <a:pt x="289" y="576"/>
                  </a:lnTo>
                  <a:lnTo>
                    <a:pt x="289" y="576"/>
                  </a:lnTo>
                  <a:lnTo>
                    <a:pt x="289" y="559"/>
                  </a:lnTo>
                  <a:lnTo>
                    <a:pt x="287" y="543"/>
                  </a:lnTo>
                  <a:lnTo>
                    <a:pt x="285" y="527"/>
                  </a:lnTo>
                  <a:lnTo>
                    <a:pt x="283" y="513"/>
                  </a:lnTo>
                  <a:lnTo>
                    <a:pt x="275" y="485"/>
                  </a:lnTo>
                  <a:lnTo>
                    <a:pt x="267" y="457"/>
                  </a:lnTo>
                  <a:lnTo>
                    <a:pt x="267" y="457"/>
                  </a:lnTo>
                  <a:lnTo>
                    <a:pt x="260" y="440"/>
                  </a:lnTo>
                  <a:lnTo>
                    <a:pt x="253" y="424"/>
                  </a:lnTo>
                  <a:lnTo>
                    <a:pt x="245" y="407"/>
                  </a:lnTo>
                  <a:lnTo>
                    <a:pt x="239" y="390"/>
                  </a:lnTo>
                  <a:lnTo>
                    <a:pt x="239" y="390"/>
                  </a:lnTo>
                  <a:lnTo>
                    <a:pt x="224" y="343"/>
                  </a:lnTo>
                  <a:lnTo>
                    <a:pt x="211" y="293"/>
                  </a:lnTo>
                  <a:lnTo>
                    <a:pt x="205" y="269"/>
                  </a:lnTo>
                  <a:lnTo>
                    <a:pt x="199" y="245"/>
                  </a:lnTo>
                  <a:lnTo>
                    <a:pt x="195" y="222"/>
                  </a:lnTo>
                  <a:lnTo>
                    <a:pt x="192" y="198"/>
                  </a:lnTo>
                  <a:lnTo>
                    <a:pt x="192" y="198"/>
                  </a:lnTo>
                  <a:lnTo>
                    <a:pt x="187" y="204"/>
                  </a:lnTo>
                  <a:lnTo>
                    <a:pt x="180" y="207"/>
                  </a:lnTo>
                  <a:lnTo>
                    <a:pt x="174" y="209"/>
                  </a:lnTo>
                  <a:lnTo>
                    <a:pt x="167" y="210"/>
                  </a:lnTo>
                  <a:lnTo>
                    <a:pt x="154" y="214"/>
                  </a:lnTo>
                  <a:lnTo>
                    <a:pt x="147" y="216"/>
                  </a:lnTo>
                  <a:lnTo>
                    <a:pt x="141" y="220"/>
                  </a:lnTo>
                  <a:lnTo>
                    <a:pt x="141" y="220"/>
                  </a:lnTo>
                  <a:close/>
                  <a:moveTo>
                    <a:pt x="85" y="223"/>
                  </a:moveTo>
                  <a:lnTo>
                    <a:pt x="85" y="223"/>
                  </a:lnTo>
                  <a:lnTo>
                    <a:pt x="85" y="242"/>
                  </a:lnTo>
                  <a:lnTo>
                    <a:pt x="87" y="251"/>
                  </a:lnTo>
                  <a:lnTo>
                    <a:pt x="88" y="259"/>
                  </a:lnTo>
                  <a:lnTo>
                    <a:pt x="88" y="259"/>
                  </a:lnTo>
                  <a:lnTo>
                    <a:pt x="100" y="258"/>
                  </a:lnTo>
                  <a:lnTo>
                    <a:pt x="113" y="256"/>
                  </a:lnTo>
                  <a:lnTo>
                    <a:pt x="124" y="253"/>
                  </a:lnTo>
                  <a:lnTo>
                    <a:pt x="135" y="250"/>
                  </a:lnTo>
                  <a:lnTo>
                    <a:pt x="135" y="250"/>
                  </a:lnTo>
                  <a:lnTo>
                    <a:pt x="135" y="243"/>
                  </a:lnTo>
                  <a:lnTo>
                    <a:pt x="134" y="238"/>
                  </a:lnTo>
                  <a:lnTo>
                    <a:pt x="133" y="233"/>
                  </a:lnTo>
                  <a:lnTo>
                    <a:pt x="132" y="229"/>
                  </a:lnTo>
                  <a:lnTo>
                    <a:pt x="130" y="226"/>
                  </a:lnTo>
                  <a:lnTo>
                    <a:pt x="127" y="224"/>
                  </a:lnTo>
                  <a:lnTo>
                    <a:pt x="123" y="222"/>
                  </a:lnTo>
                  <a:lnTo>
                    <a:pt x="120" y="221"/>
                  </a:lnTo>
                  <a:lnTo>
                    <a:pt x="113" y="218"/>
                  </a:lnTo>
                  <a:lnTo>
                    <a:pt x="104" y="220"/>
                  </a:lnTo>
                  <a:lnTo>
                    <a:pt x="95" y="221"/>
                  </a:lnTo>
                  <a:lnTo>
                    <a:pt x="85" y="223"/>
                  </a:lnTo>
                  <a:lnTo>
                    <a:pt x="85" y="223"/>
                  </a:lnTo>
                  <a:close/>
                  <a:moveTo>
                    <a:pt x="92" y="272"/>
                  </a:moveTo>
                  <a:lnTo>
                    <a:pt x="92" y="272"/>
                  </a:lnTo>
                  <a:lnTo>
                    <a:pt x="93" y="281"/>
                  </a:lnTo>
                  <a:lnTo>
                    <a:pt x="97" y="288"/>
                  </a:lnTo>
                  <a:lnTo>
                    <a:pt x="101" y="295"/>
                  </a:lnTo>
                  <a:lnTo>
                    <a:pt x="103" y="302"/>
                  </a:lnTo>
                  <a:lnTo>
                    <a:pt x="103" y="302"/>
                  </a:lnTo>
                  <a:lnTo>
                    <a:pt x="108" y="302"/>
                  </a:lnTo>
                  <a:lnTo>
                    <a:pt x="113" y="301"/>
                  </a:lnTo>
                  <a:lnTo>
                    <a:pt x="120" y="298"/>
                  </a:lnTo>
                  <a:lnTo>
                    <a:pt x="129" y="295"/>
                  </a:lnTo>
                  <a:lnTo>
                    <a:pt x="134" y="293"/>
                  </a:lnTo>
                  <a:lnTo>
                    <a:pt x="141" y="292"/>
                  </a:lnTo>
                  <a:lnTo>
                    <a:pt x="141" y="292"/>
                  </a:lnTo>
                  <a:lnTo>
                    <a:pt x="141" y="278"/>
                  </a:lnTo>
                  <a:lnTo>
                    <a:pt x="139" y="272"/>
                  </a:lnTo>
                  <a:lnTo>
                    <a:pt x="137" y="267"/>
                  </a:lnTo>
                  <a:lnTo>
                    <a:pt x="137" y="267"/>
                  </a:lnTo>
                  <a:lnTo>
                    <a:pt x="127" y="271"/>
                  </a:lnTo>
                  <a:lnTo>
                    <a:pt x="117" y="272"/>
                  </a:lnTo>
                  <a:lnTo>
                    <a:pt x="106" y="272"/>
                  </a:lnTo>
                  <a:lnTo>
                    <a:pt x="92" y="272"/>
                  </a:lnTo>
                  <a:lnTo>
                    <a:pt x="92" y="272"/>
                  </a:lnTo>
                  <a:close/>
                </a:path>
              </a:pathLst>
            </a:custGeom>
            <a:grpFill/>
            <a:ln w="9525">
              <a:solidFill>
                <a:srgbClr val="78B83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92" name="Picture 3" descr="HONG QUANG=1 ==bmp">
            <a:extLst>
              <a:ext uri="{FF2B5EF4-FFF2-40B4-BE49-F238E27FC236}">
                <a16:creationId xmlns:a16="http://schemas.microsoft.com/office/drawing/2014/main" id="{502734D4-7CA1-6743-8260-50E0DB54F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1" y="1496062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81593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utoUpdateAnimBg="0"/>
      <p:bldP spid="37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391</TotalTime>
  <Words>617</Words>
  <Application>Microsoft Macintosh PowerPoint</Application>
  <PresentationFormat>Widescreen</PresentationFormat>
  <Paragraphs>122</Paragraphs>
  <Slides>23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Wingdings</vt:lpstr>
      <vt:lpstr>Arial</vt:lpstr>
      <vt:lpstr>iCiel Cadena</vt:lpstr>
      <vt:lpstr>#9Slide02 Tieu de dai</vt:lpstr>
      <vt:lpstr>Times New Roman</vt:lpstr>
      <vt:lpstr>#9Slide02 Noi dung dai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Bap Tro Giang</Manager>
  <Company>Bap Tro Giang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Tro Giang</dc:title>
  <dc:subject>Bap Tro Giang</dc:subject>
  <dc:creator>Bap Tro Giang</dc:creator>
  <dc:description>Bap Tro Giang</dc:description>
  <cp:lastModifiedBy>Microsoft Office User</cp:lastModifiedBy>
  <cp:revision>17</cp:revision>
  <dcterms:created xsi:type="dcterms:W3CDTF">2021-09-14T09:51:34Z</dcterms:created>
  <dcterms:modified xsi:type="dcterms:W3CDTF">2021-12-01T14:26:39Z</dcterms:modified>
  <cp:category>Bap Tro Giang</cp:category>
</cp:coreProperties>
</file>